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06"/>
  </p:notesMasterIdLst>
  <p:sldIdLst>
    <p:sldId id="396" r:id="rId3"/>
    <p:sldId id="257" r:id="rId4"/>
    <p:sldId id="423" r:id="rId5"/>
    <p:sldId id="265" r:id="rId6"/>
    <p:sldId id="258" r:id="rId7"/>
    <p:sldId id="424" r:id="rId8"/>
    <p:sldId id="409" r:id="rId9"/>
    <p:sldId id="264" r:id="rId10"/>
    <p:sldId id="267" r:id="rId11"/>
    <p:sldId id="270" r:id="rId12"/>
    <p:sldId id="269" r:id="rId13"/>
    <p:sldId id="425" r:id="rId14"/>
    <p:sldId id="410" r:id="rId15"/>
    <p:sldId id="271" r:id="rId16"/>
    <p:sldId id="397" r:id="rId17"/>
    <p:sldId id="273" r:id="rId18"/>
    <p:sldId id="260" r:id="rId19"/>
    <p:sldId id="426" r:id="rId20"/>
    <p:sldId id="411" r:id="rId21"/>
    <p:sldId id="274" r:id="rId22"/>
    <p:sldId id="398" r:id="rId23"/>
    <p:sldId id="276" r:id="rId24"/>
    <p:sldId id="261" r:id="rId25"/>
    <p:sldId id="427" r:id="rId26"/>
    <p:sldId id="412" r:id="rId27"/>
    <p:sldId id="275" r:id="rId28"/>
    <p:sldId id="277" r:id="rId29"/>
    <p:sldId id="280" r:id="rId30"/>
    <p:sldId id="262" r:id="rId31"/>
    <p:sldId id="428" r:id="rId32"/>
    <p:sldId id="413" r:id="rId33"/>
    <p:sldId id="278" r:id="rId34"/>
    <p:sldId id="281" r:id="rId35"/>
    <p:sldId id="282" r:id="rId36"/>
    <p:sldId id="279" r:id="rId37"/>
    <p:sldId id="429" r:id="rId38"/>
    <p:sldId id="414" r:id="rId39"/>
    <p:sldId id="284" r:id="rId40"/>
    <p:sldId id="283" r:id="rId41"/>
    <p:sldId id="286" r:id="rId42"/>
    <p:sldId id="285" r:id="rId43"/>
    <p:sldId id="430" r:id="rId44"/>
    <p:sldId id="415" r:id="rId45"/>
    <p:sldId id="287" r:id="rId46"/>
    <p:sldId id="399" r:id="rId47"/>
    <p:sldId id="289" r:id="rId48"/>
    <p:sldId id="288" r:id="rId49"/>
    <p:sldId id="431" r:id="rId50"/>
    <p:sldId id="416" r:id="rId51"/>
    <p:sldId id="290" r:id="rId52"/>
    <p:sldId id="400" r:id="rId53"/>
    <p:sldId id="292" r:id="rId54"/>
    <p:sldId id="291" r:id="rId55"/>
    <p:sldId id="432" r:id="rId56"/>
    <p:sldId id="417" r:id="rId57"/>
    <p:sldId id="294" r:id="rId58"/>
    <p:sldId id="293" r:id="rId59"/>
    <p:sldId id="317" r:id="rId60"/>
    <p:sldId id="295" r:id="rId61"/>
    <p:sldId id="433" r:id="rId62"/>
    <p:sldId id="418" r:id="rId63"/>
    <p:sldId id="297" r:id="rId64"/>
    <p:sldId id="296" r:id="rId65"/>
    <p:sldId id="299" r:id="rId66"/>
    <p:sldId id="298" r:id="rId67"/>
    <p:sldId id="434" r:id="rId68"/>
    <p:sldId id="419" r:id="rId69"/>
    <p:sldId id="300" r:id="rId70"/>
    <p:sldId id="319" r:id="rId71"/>
    <p:sldId id="303" r:id="rId72"/>
    <p:sldId id="301" r:id="rId73"/>
    <p:sldId id="435" r:id="rId74"/>
    <p:sldId id="420" r:id="rId75"/>
    <p:sldId id="302" r:id="rId76"/>
    <p:sldId id="304" r:id="rId77"/>
    <p:sldId id="306" r:id="rId78"/>
    <p:sldId id="305" r:id="rId79"/>
    <p:sldId id="436" r:id="rId80"/>
    <p:sldId id="421" r:id="rId81"/>
    <p:sldId id="308" r:id="rId82"/>
    <p:sldId id="307" r:id="rId83"/>
    <p:sldId id="309" r:id="rId84"/>
    <p:sldId id="440" r:id="rId85"/>
    <p:sldId id="311" r:id="rId86"/>
    <p:sldId id="439" r:id="rId87"/>
    <p:sldId id="312" r:id="rId88"/>
    <p:sldId id="310" r:id="rId89"/>
    <p:sldId id="313" r:id="rId90"/>
    <p:sldId id="314" r:id="rId91"/>
    <p:sldId id="437" r:id="rId92"/>
    <p:sldId id="422" r:id="rId93"/>
    <p:sldId id="315" r:id="rId94"/>
    <p:sldId id="321" r:id="rId95"/>
    <p:sldId id="438" r:id="rId96"/>
    <p:sldId id="408" r:id="rId97"/>
    <p:sldId id="401" r:id="rId98"/>
    <p:sldId id="272" r:id="rId99"/>
    <p:sldId id="402" r:id="rId100"/>
    <p:sldId id="403" r:id="rId101"/>
    <p:sldId id="404" r:id="rId102"/>
    <p:sldId id="405" r:id="rId103"/>
    <p:sldId id="406" r:id="rId104"/>
    <p:sldId id="407" r:id="rId105"/>
  </p:sldIdLst>
  <p:sldSz cx="10223500" cy="6858000"/>
  <p:notesSz cx="6858000" cy="9144000"/>
  <p:defaultTextStyle>
    <a:defPPr>
      <a:defRPr lang="it-IT"/>
    </a:defPPr>
    <a:lvl1pPr marL="0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7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7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7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4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3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3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1" algn="l" defTabSz="9142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5F927B8D-D1CE-45D4-A07F-CDFD477929EF}">
          <p14:sldIdLst>
            <p14:sldId id="396"/>
            <p14:sldId id="257"/>
            <p14:sldId id="423"/>
            <p14:sldId id="265"/>
            <p14:sldId id="258"/>
            <p14:sldId id="424"/>
            <p14:sldId id="409"/>
            <p14:sldId id="264"/>
            <p14:sldId id="267"/>
            <p14:sldId id="270"/>
            <p14:sldId id="269"/>
            <p14:sldId id="425"/>
            <p14:sldId id="410"/>
            <p14:sldId id="271"/>
            <p14:sldId id="397"/>
            <p14:sldId id="273"/>
            <p14:sldId id="260"/>
            <p14:sldId id="426"/>
            <p14:sldId id="411"/>
            <p14:sldId id="274"/>
            <p14:sldId id="398"/>
            <p14:sldId id="276"/>
            <p14:sldId id="261"/>
            <p14:sldId id="427"/>
            <p14:sldId id="412"/>
            <p14:sldId id="275"/>
            <p14:sldId id="277"/>
            <p14:sldId id="280"/>
            <p14:sldId id="262"/>
            <p14:sldId id="428"/>
            <p14:sldId id="413"/>
            <p14:sldId id="278"/>
            <p14:sldId id="281"/>
            <p14:sldId id="282"/>
            <p14:sldId id="279"/>
            <p14:sldId id="429"/>
            <p14:sldId id="414"/>
            <p14:sldId id="284"/>
            <p14:sldId id="283"/>
            <p14:sldId id="286"/>
            <p14:sldId id="285"/>
            <p14:sldId id="430"/>
            <p14:sldId id="415"/>
            <p14:sldId id="287"/>
            <p14:sldId id="399"/>
            <p14:sldId id="289"/>
            <p14:sldId id="288"/>
            <p14:sldId id="431"/>
            <p14:sldId id="416"/>
            <p14:sldId id="290"/>
            <p14:sldId id="400"/>
            <p14:sldId id="292"/>
            <p14:sldId id="291"/>
            <p14:sldId id="432"/>
            <p14:sldId id="417"/>
            <p14:sldId id="294"/>
            <p14:sldId id="293"/>
            <p14:sldId id="317"/>
            <p14:sldId id="295"/>
            <p14:sldId id="433"/>
            <p14:sldId id="418"/>
            <p14:sldId id="297"/>
            <p14:sldId id="296"/>
            <p14:sldId id="299"/>
            <p14:sldId id="298"/>
            <p14:sldId id="434"/>
            <p14:sldId id="419"/>
            <p14:sldId id="300"/>
            <p14:sldId id="319"/>
            <p14:sldId id="303"/>
            <p14:sldId id="301"/>
            <p14:sldId id="435"/>
            <p14:sldId id="420"/>
            <p14:sldId id="302"/>
            <p14:sldId id="304"/>
            <p14:sldId id="306"/>
            <p14:sldId id="305"/>
            <p14:sldId id="436"/>
            <p14:sldId id="421"/>
            <p14:sldId id="308"/>
            <p14:sldId id="307"/>
            <p14:sldId id="309"/>
            <p14:sldId id="440"/>
            <p14:sldId id="311"/>
            <p14:sldId id="439"/>
            <p14:sldId id="312"/>
            <p14:sldId id="310"/>
            <p14:sldId id="313"/>
            <p14:sldId id="314"/>
            <p14:sldId id="437"/>
            <p14:sldId id="422"/>
            <p14:sldId id="315"/>
            <p14:sldId id="321"/>
            <p14:sldId id="438"/>
            <p14:sldId id="408"/>
            <p14:sldId id="401"/>
            <p14:sldId id="272"/>
            <p14:sldId id="402"/>
            <p14:sldId id="403"/>
            <p14:sldId id="404"/>
            <p14:sldId id="405"/>
            <p14:sldId id="406"/>
          </p14:sldIdLst>
        </p14:section>
        <p14:section name="Sezione senza titolo" id="{663EF199-7744-4BF6-B9C9-0BCC20FEC4E4}">
          <p14:sldIdLst>
            <p14:sldId id="4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AB2"/>
    <a:srgbClr val="19D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6" autoAdjust="0"/>
    <p:restoredTop sz="94697" autoAdjust="0"/>
  </p:normalViewPr>
  <p:slideViewPr>
    <p:cSldViewPr>
      <p:cViewPr varScale="1">
        <p:scale>
          <a:sx n="96" d="100"/>
          <a:sy n="96" d="100"/>
        </p:scale>
        <p:origin x="1632" y="60"/>
      </p:cViewPr>
      <p:guideLst>
        <p:guide orient="horz" pos="2160"/>
        <p:guide pos="32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0E1F-17EB-4ED5-9373-CD1EEAFB5DE4}" type="datetimeFigureOut">
              <a:rPr lang="it-IT" smtClean="0"/>
              <a:t>26/02/2021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28713" y="1143000"/>
            <a:ext cx="4600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9EF00-BEC7-4134-B56F-27BAEC17E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8F4AD-10B2-47CF-8091-AD7384C3FAD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243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EF00-BEC7-4134-B56F-27BAEC17EBA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64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EF00-BEC7-4134-B56F-27BAEC17EBA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00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EF00-BEC7-4134-B56F-27BAEC17EBA8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742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EF00-BEC7-4134-B56F-27BAEC17EBA8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56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6765" y="2130433"/>
            <a:ext cx="8689976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33525" y="3886200"/>
            <a:ext cx="715645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1179" y="1535117"/>
            <a:ext cx="451715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7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7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3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1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179" y="2174877"/>
            <a:ext cx="45171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93401" y="1535117"/>
            <a:ext cx="45189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7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7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3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1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93401" y="2174877"/>
            <a:ext cx="45189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1181" y="273056"/>
            <a:ext cx="33634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7107" y="273058"/>
            <a:ext cx="571522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11181" y="1435107"/>
            <a:ext cx="3363461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9" indent="0">
              <a:buNone/>
              <a:defRPr sz="1200"/>
            </a:lvl2pPr>
            <a:lvl3pPr marL="914297" indent="0">
              <a:buNone/>
              <a:defRPr sz="1000"/>
            </a:lvl3pPr>
            <a:lvl4pPr marL="1371447" indent="0">
              <a:buNone/>
              <a:defRPr sz="900"/>
            </a:lvl4pPr>
            <a:lvl5pPr marL="1828597" indent="0">
              <a:buNone/>
              <a:defRPr sz="900"/>
            </a:lvl5pPr>
            <a:lvl6pPr marL="2285744" indent="0">
              <a:buNone/>
              <a:defRPr sz="900"/>
            </a:lvl6pPr>
            <a:lvl7pPr marL="2742893" indent="0">
              <a:buNone/>
              <a:defRPr sz="900"/>
            </a:lvl7pPr>
            <a:lvl8pPr marL="3200043" indent="0">
              <a:buNone/>
              <a:defRPr sz="900"/>
            </a:lvl8pPr>
            <a:lvl9pPr marL="3657191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03880" y="4800603"/>
            <a:ext cx="61341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003880" y="612775"/>
            <a:ext cx="61341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9" indent="0">
              <a:buNone/>
              <a:defRPr sz="2800"/>
            </a:lvl2pPr>
            <a:lvl3pPr marL="914297" indent="0">
              <a:buNone/>
              <a:defRPr sz="2400"/>
            </a:lvl3pPr>
            <a:lvl4pPr marL="1371447" indent="0">
              <a:buNone/>
              <a:defRPr sz="2000"/>
            </a:lvl4pPr>
            <a:lvl5pPr marL="1828597" indent="0">
              <a:buNone/>
              <a:defRPr sz="2000"/>
            </a:lvl5pPr>
            <a:lvl6pPr marL="2285744" indent="0">
              <a:buNone/>
              <a:defRPr sz="2000"/>
            </a:lvl6pPr>
            <a:lvl7pPr marL="2742893" indent="0">
              <a:buNone/>
              <a:defRPr sz="2000"/>
            </a:lvl7pPr>
            <a:lvl8pPr marL="3200043" indent="0">
              <a:buNone/>
              <a:defRPr sz="2000"/>
            </a:lvl8pPr>
            <a:lvl9pPr marL="365719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003880" y="5367346"/>
            <a:ext cx="61341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9" indent="0">
              <a:buNone/>
              <a:defRPr sz="1200"/>
            </a:lvl2pPr>
            <a:lvl3pPr marL="914297" indent="0">
              <a:buNone/>
              <a:defRPr sz="1000"/>
            </a:lvl3pPr>
            <a:lvl4pPr marL="1371447" indent="0">
              <a:buNone/>
              <a:defRPr sz="900"/>
            </a:lvl4pPr>
            <a:lvl5pPr marL="1828597" indent="0">
              <a:buNone/>
              <a:defRPr sz="900"/>
            </a:lvl5pPr>
            <a:lvl6pPr marL="2285744" indent="0">
              <a:buNone/>
              <a:defRPr sz="900"/>
            </a:lvl6pPr>
            <a:lvl7pPr marL="2742893" indent="0">
              <a:buNone/>
              <a:defRPr sz="900"/>
            </a:lvl7pPr>
            <a:lvl8pPr marL="3200043" indent="0">
              <a:buNone/>
              <a:defRPr sz="900"/>
            </a:lvl8pPr>
            <a:lvl9pPr marL="3657191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412038" y="274647"/>
            <a:ext cx="2300288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11175" y="274647"/>
            <a:ext cx="6730471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FFCC">
                <a:alpha val="51000"/>
                <a:lumMod val="90000"/>
                <a:lumOff val="10000"/>
              </a:srgbClr>
            </a:gs>
            <a:gs pos="83000">
              <a:srgbClr val="FFFF99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642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7938" y="1122364"/>
            <a:ext cx="7667626" cy="2387600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7938" y="3602038"/>
            <a:ext cx="7667626" cy="1655762"/>
          </a:xfrm>
        </p:spPr>
        <p:txBody>
          <a:bodyPr/>
          <a:lstStyle>
            <a:lvl1pPr marL="0" indent="0" algn="ctr">
              <a:buNone/>
              <a:defRPr sz="2012"/>
            </a:lvl1pPr>
            <a:lvl2pPr marL="383350" indent="0" algn="ctr">
              <a:buNone/>
              <a:defRPr sz="1677"/>
            </a:lvl2pPr>
            <a:lvl3pPr marL="766701" indent="0" algn="ctr">
              <a:buNone/>
              <a:defRPr sz="1510"/>
            </a:lvl3pPr>
            <a:lvl4pPr marL="1150051" indent="0" algn="ctr">
              <a:buNone/>
              <a:defRPr sz="1342"/>
            </a:lvl4pPr>
            <a:lvl5pPr marL="1533401" indent="0" algn="ctr">
              <a:buNone/>
              <a:defRPr sz="1342"/>
            </a:lvl5pPr>
            <a:lvl6pPr marL="1916750" indent="0" algn="ctr">
              <a:buNone/>
              <a:defRPr sz="1342"/>
            </a:lvl6pPr>
            <a:lvl7pPr marL="2300100" indent="0" algn="ctr">
              <a:buNone/>
              <a:defRPr sz="1342"/>
            </a:lvl7pPr>
            <a:lvl8pPr marL="2683451" indent="0" algn="ctr">
              <a:buNone/>
              <a:defRPr sz="1342"/>
            </a:lvl8pPr>
            <a:lvl9pPr marL="3066801" indent="0" algn="ctr">
              <a:buNone/>
              <a:defRPr sz="1342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330591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FFCC">
                <a:alpha val="51000"/>
                <a:lumMod val="90000"/>
                <a:lumOff val="10000"/>
              </a:srgbClr>
            </a:gs>
            <a:gs pos="83000">
              <a:srgbClr val="FFFF99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3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4797152"/>
            <a:ext cx="10223500" cy="2060848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2000">
                <a:srgbClr val="19D930"/>
              </a:gs>
              <a:gs pos="29000">
                <a:srgbClr val="85C2FF">
                  <a:alpha val="61000"/>
                </a:srgbClr>
              </a:gs>
              <a:gs pos="75000">
                <a:srgbClr val="C4D6EB">
                  <a:alpha val="61000"/>
                </a:srgbClr>
              </a:gs>
              <a:gs pos="100000">
                <a:srgbClr val="FFEBFA"/>
              </a:gs>
            </a:gsLst>
            <a:lin ang="16200000" scaled="0"/>
            <a:tileRect/>
          </a:gradFill>
          <a:ln>
            <a:noFill/>
          </a:ln>
          <a:effectLst>
            <a:glow rad="127000">
              <a:schemeClr val="bg1">
                <a:lumMod val="75000"/>
                <a:alpha val="5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1" y="5"/>
            <a:ext cx="10223500" cy="846000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28000"/>
                </a:scheme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234694"/>
            <a:ext cx="10223500" cy="511156"/>
          </a:xfrm>
          <a:solidFill>
            <a:srgbClr val="C63AB2">
              <a:alpha val="84706"/>
            </a:srgbClr>
          </a:solidFill>
        </p:spPr>
        <p:txBody>
          <a:bodyPr>
            <a:noAutofit/>
          </a:bodyPr>
          <a:lstStyle>
            <a:lvl1pPr>
              <a:defRPr sz="3600" b="1" cap="none" spc="50" baseline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/>
                <a:latin typeface="ZapfHumnst Ult BT" panose="020B0805050508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162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67535" y="1600200"/>
            <a:ext cx="6816390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4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8" grpId="0" animBg="1"/>
      <p:bldP spid="3" grpId="0" uiExpand="1" build="p">
        <p:tmplLst>
          <p:tmpl lvl="1">
            <p:tnLst>
              <p:par>
                <p:cTn presetID="2" presetClass="entr" presetSubtype="12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bg>
      <p:bgPr>
        <a:gradFill flip="none" rotWithShape="1">
          <a:gsLst>
            <a:gs pos="17000">
              <a:schemeClr val="accent5">
                <a:lumMod val="5000"/>
                <a:lumOff val="95000"/>
              </a:schemeClr>
            </a:gs>
            <a:gs pos="64000">
              <a:schemeClr val="accent5">
                <a:lumMod val="45000"/>
                <a:lumOff val="55000"/>
                <a:alpha val="84000"/>
              </a:schemeClr>
            </a:gs>
            <a:gs pos="83000">
              <a:schemeClr val="accent5">
                <a:lumMod val="88000"/>
                <a:lumOff val="12000"/>
              </a:schemeClr>
            </a:gs>
            <a:gs pos="100000">
              <a:srgbClr val="00B0F0">
                <a:lumMod val="80000"/>
                <a:lumOff val="20000"/>
              </a:srgb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854" y="234014"/>
            <a:ext cx="7192850" cy="1325563"/>
          </a:xfrm>
        </p:spPr>
        <p:txBody>
          <a:bodyPr/>
          <a:lstStyle>
            <a:lvl1pPr>
              <a:defRPr sz="4190">
                <a:solidFill>
                  <a:srgbClr val="C00000"/>
                </a:solidFill>
                <a:latin typeface="ZapfHumnst Ult BT" panose="020B0805050508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5854" y="1825625"/>
            <a:ext cx="7192851" cy="4879802"/>
          </a:xfrm>
        </p:spPr>
        <p:txBody>
          <a:bodyPr/>
          <a:lstStyle>
            <a:lvl1pPr>
              <a:buNone/>
              <a:defRPr sz="419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93" b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Figura a mano libera 8">
            <a:extLst>
              <a:ext uri="{FF2B5EF4-FFF2-40B4-BE49-F238E27FC236}">
                <a16:creationId xmlns:a16="http://schemas.microsoft.com/office/drawing/2014/main" id="{702B532E-62D6-4F28-957A-4D4A5FC8F575}"/>
              </a:ext>
            </a:extLst>
          </p:cNvPr>
          <p:cNvSpPr/>
          <p:nvPr userDrawn="1"/>
        </p:nvSpPr>
        <p:spPr>
          <a:xfrm>
            <a:off x="0" y="5643578"/>
            <a:ext cx="10223500" cy="1214422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9000">
                <a:srgbClr val="19D930">
                  <a:alpha val="89000"/>
                </a:srgbClr>
              </a:gs>
              <a:gs pos="24000">
                <a:srgbClr val="FFC000">
                  <a:alpha val="87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32E2369-6B32-4FB3-8971-82B9817FF0D0}"/>
              </a:ext>
            </a:extLst>
          </p:cNvPr>
          <p:cNvSpPr/>
          <p:nvPr userDrawn="1"/>
        </p:nvSpPr>
        <p:spPr>
          <a:xfrm>
            <a:off x="1" y="5"/>
            <a:ext cx="10223500" cy="98072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CFB932-A42A-4058-AEE9-D2ECC204A163}"/>
              </a:ext>
            </a:extLst>
          </p:cNvPr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5191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8" presetClass="entr" presetSubtype="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41" y="1709739"/>
            <a:ext cx="8817769" cy="2852737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541" y="4589463"/>
            <a:ext cx="8817769" cy="1500187"/>
          </a:xfrm>
        </p:spPr>
        <p:txBody>
          <a:bodyPr/>
          <a:lstStyle>
            <a:lvl1pPr marL="0" indent="0">
              <a:buNone/>
              <a:defRPr sz="2012">
                <a:solidFill>
                  <a:schemeClr val="tx1">
                    <a:tint val="75000"/>
                  </a:schemeClr>
                </a:solidFill>
              </a:defRPr>
            </a:lvl1pPr>
            <a:lvl2pPr marL="383350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2pPr>
            <a:lvl3pPr marL="766701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50051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4pPr>
            <a:lvl5pPr marL="1533401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5pPr>
            <a:lvl6pPr marL="1916750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6pPr>
            <a:lvl7pPr marL="2300100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7pPr>
            <a:lvl8pPr marL="2683451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8pPr>
            <a:lvl9pPr marL="3066801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86536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2866" y="1825625"/>
            <a:ext cx="4344987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5647" y="1825625"/>
            <a:ext cx="4344987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874030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7" y="365125"/>
            <a:ext cx="8817769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198" y="1681163"/>
            <a:ext cx="4325019" cy="823912"/>
          </a:xfrm>
        </p:spPr>
        <p:txBody>
          <a:bodyPr anchor="b"/>
          <a:lstStyle>
            <a:lvl1pPr marL="0" indent="0">
              <a:buNone/>
              <a:defRPr sz="2012" b="1"/>
            </a:lvl1pPr>
            <a:lvl2pPr marL="383350" indent="0">
              <a:buNone/>
              <a:defRPr sz="1677" b="1"/>
            </a:lvl2pPr>
            <a:lvl3pPr marL="766701" indent="0">
              <a:buNone/>
              <a:defRPr sz="1510" b="1"/>
            </a:lvl3pPr>
            <a:lvl4pPr marL="1150051" indent="0">
              <a:buNone/>
              <a:defRPr sz="1342" b="1"/>
            </a:lvl4pPr>
            <a:lvl5pPr marL="1533401" indent="0">
              <a:buNone/>
              <a:defRPr sz="1342" b="1"/>
            </a:lvl5pPr>
            <a:lvl6pPr marL="1916750" indent="0">
              <a:buNone/>
              <a:defRPr sz="1342" b="1"/>
            </a:lvl6pPr>
            <a:lvl7pPr marL="2300100" indent="0">
              <a:buNone/>
              <a:defRPr sz="1342" b="1"/>
            </a:lvl7pPr>
            <a:lvl8pPr marL="2683451" indent="0">
              <a:buNone/>
              <a:defRPr sz="1342" b="1"/>
            </a:lvl8pPr>
            <a:lvl9pPr marL="3066801" indent="0">
              <a:buNone/>
              <a:defRPr sz="134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4198" y="2505075"/>
            <a:ext cx="4325019" cy="36845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5647" y="1681163"/>
            <a:ext cx="4346319" cy="823912"/>
          </a:xfrm>
        </p:spPr>
        <p:txBody>
          <a:bodyPr anchor="b"/>
          <a:lstStyle>
            <a:lvl1pPr marL="0" indent="0">
              <a:buNone/>
              <a:defRPr sz="2012" b="1"/>
            </a:lvl1pPr>
            <a:lvl2pPr marL="383350" indent="0">
              <a:buNone/>
              <a:defRPr sz="1677" b="1"/>
            </a:lvl2pPr>
            <a:lvl3pPr marL="766701" indent="0">
              <a:buNone/>
              <a:defRPr sz="1510" b="1"/>
            </a:lvl3pPr>
            <a:lvl4pPr marL="1150051" indent="0">
              <a:buNone/>
              <a:defRPr sz="1342" b="1"/>
            </a:lvl4pPr>
            <a:lvl5pPr marL="1533401" indent="0">
              <a:buNone/>
              <a:defRPr sz="1342" b="1"/>
            </a:lvl5pPr>
            <a:lvl6pPr marL="1916750" indent="0">
              <a:buNone/>
              <a:defRPr sz="1342" b="1"/>
            </a:lvl6pPr>
            <a:lvl7pPr marL="2300100" indent="0">
              <a:buNone/>
              <a:defRPr sz="1342" b="1"/>
            </a:lvl7pPr>
            <a:lvl8pPr marL="2683451" indent="0">
              <a:buNone/>
              <a:defRPr sz="1342" b="1"/>
            </a:lvl8pPr>
            <a:lvl9pPr marL="3066801" indent="0">
              <a:buNone/>
              <a:defRPr sz="134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75647" y="2505075"/>
            <a:ext cx="4346319" cy="36845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854182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741587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029953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7" y="457201"/>
            <a:ext cx="3297345" cy="1600200"/>
          </a:xfrm>
        </p:spPr>
        <p:txBody>
          <a:bodyPr anchor="b"/>
          <a:lstStyle>
            <a:lvl1pPr>
              <a:defRPr sz="268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6320" y="987426"/>
            <a:ext cx="5175647" cy="4873624"/>
          </a:xfrm>
        </p:spPr>
        <p:txBody>
          <a:bodyPr/>
          <a:lstStyle>
            <a:lvl1pPr>
              <a:defRPr sz="2683"/>
            </a:lvl1pPr>
            <a:lvl2pPr>
              <a:defRPr sz="2348"/>
            </a:lvl2pPr>
            <a:lvl3pPr>
              <a:defRPr sz="2012"/>
            </a:lvl3pPr>
            <a:lvl4pPr>
              <a:defRPr sz="1677"/>
            </a:lvl4pPr>
            <a:lvl5pPr>
              <a:defRPr sz="1677"/>
            </a:lvl5pPr>
            <a:lvl6pPr>
              <a:defRPr sz="1677"/>
            </a:lvl6pPr>
            <a:lvl7pPr>
              <a:defRPr sz="1677"/>
            </a:lvl7pPr>
            <a:lvl8pPr>
              <a:defRPr sz="1677"/>
            </a:lvl8pPr>
            <a:lvl9pPr>
              <a:defRPr sz="167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197" y="2057401"/>
            <a:ext cx="3297345" cy="3811588"/>
          </a:xfrm>
        </p:spPr>
        <p:txBody>
          <a:bodyPr/>
          <a:lstStyle>
            <a:lvl1pPr marL="0" indent="0">
              <a:buNone/>
              <a:defRPr sz="1342"/>
            </a:lvl1pPr>
            <a:lvl2pPr marL="383350" indent="0">
              <a:buNone/>
              <a:defRPr sz="1174"/>
            </a:lvl2pPr>
            <a:lvl3pPr marL="766701" indent="0">
              <a:buNone/>
              <a:defRPr sz="1006"/>
            </a:lvl3pPr>
            <a:lvl4pPr marL="1150051" indent="0">
              <a:buNone/>
              <a:defRPr sz="838"/>
            </a:lvl4pPr>
            <a:lvl5pPr marL="1533401" indent="0">
              <a:buNone/>
              <a:defRPr sz="838"/>
            </a:lvl5pPr>
            <a:lvl6pPr marL="1916750" indent="0">
              <a:buNone/>
              <a:defRPr sz="838"/>
            </a:lvl6pPr>
            <a:lvl7pPr marL="2300100" indent="0">
              <a:buNone/>
              <a:defRPr sz="838"/>
            </a:lvl7pPr>
            <a:lvl8pPr marL="2683451" indent="0">
              <a:buNone/>
              <a:defRPr sz="838"/>
            </a:lvl8pPr>
            <a:lvl9pPr marL="3066801" indent="0">
              <a:buNone/>
              <a:defRPr sz="83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279558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7" y="457201"/>
            <a:ext cx="3297345" cy="1600200"/>
          </a:xfrm>
        </p:spPr>
        <p:txBody>
          <a:bodyPr anchor="b"/>
          <a:lstStyle>
            <a:lvl1pPr>
              <a:defRPr sz="268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6320" y="987426"/>
            <a:ext cx="5175647" cy="4873624"/>
          </a:xfrm>
        </p:spPr>
        <p:txBody>
          <a:bodyPr anchor="t"/>
          <a:lstStyle>
            <a:lvl1pPr marL="0" indent="0">
              <a:buNone/>
              <a:defRPr sz="2683"/>
            </a:lvl1pPr>
            <a:lvl2pPr marL="383350" indent="0">
              <a:buNone/>
              <a:defRPr sz="2348"/>
            </a:lvl2pPr>
            <a:lvl3pPr marL="766701" indent="0">
              <a:buNone/>
              <a:defRPr sz="2012"/>
            </a:lvl3pPr>
            <a:lvl4pPr marL="1150051" indent="0">
              <a:buNone/>
              <a:defRPr sz="1677"/>
            </a:lvl4pPr>
            <a:lvl5pPr marL="1533401" indent="0">
              <a:buNone/>
              <a:defRPr sz="1677"/>
            </a:lvl5pPr>
            <a:lvl6pPr marL="1916750" indent="0">
              <a:buNone/>
              <a:defRPr sz="1677"/>
            </a:lvl6pPr>
            <a:lvl7pPr marL="2300100" indent="0">
              <a:buNone/>
              <a:defRPr sz="1677"/>
            </a:lvl7pPr>
            <a:lvl8pPr marL="2683451" indent="0">
              <a:buNone/>
              <a:defRPr sz="1677"/>
            </a:lvl8pPr>
            <a:lvl9pPr marL="3066801" indent="0">
              <a:buNone/>
              <a:defRPr sz="1677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197" y="2057401"/>
            <a:ext cx="3297345" cy="3811588"/>
          </a:xfrm>
        </p:spPr>
        <p:txBody>
          <a:bodyPr/>
          <a:lstStyle>
            <a:lvl1pPr marL="0" indent="0">
              <a:buNone/>
              <a:defRPr sz="1342"/>
            </a:lvl1pPr>
            <a:lvl2pPr marL="383350" indent="0">
              <a:buNone/>
              <a:defRPr sz="1174"/>
            </a:lvl2pPr>
            <a:lvl3pPr marL="766701" indent="0">
              <a:buNone/>
              <a:defRPr sz="1006"/>
            </a:lvl3pPr>
            <a:lvl4pPr marL="1150051" indent="0">
              <a:buNone/>
              <a:defRPr sz="838"/>
            </a:lvl4pPr>
            <a:lvl5pPr marL="1533401" indent="0">
              <a:buNone/>
              <a:defRPr sz="838"/>
            </a:lvl5pPr>
            <a:lvl6pPr marL="1916750" indent="0">
              <a:buNone/>
              <a:defRPr sz="838"/>
            </a:lvl6pPr>
            <a:lvl7pPr marL="2300100" indent="0">
              <a:buNone/>
              <a:defRPr sz="838"/>
            </a:lvl7pPr>
            <a:lvl8pPr marL="2683451" indent="0">
              <a:buNone/>
              <a:defRPr sz="838"/>
            </a:lvl8pPr>
            <a:lvl9pPr marL="3066801" indent="0">
              <a:buNone/>
              <a:defRPr sz="83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384797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436260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6192" y="365126"/>
            <a:ext cx="2204442" cy="58118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2866" y="365126"/>
            <a:ext cx="6485532" cy="58118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50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3286124"/>
            <a:ext cx="10223500" cy="3571876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>
            <a:off x="1" y="5"/>
            <a:ext cx="10223500" cy="1142981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28000"/>
                </a:scheme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285728"/>
            <a:ext cx="10223500" cy="51115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>
              <a:defRPr sz="3600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3551" y="1600200"/>
            <a:ext cx="5990373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0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8" grpId="0" animBg="1"/>
      <p:bldP spid="3" grpId="0" uiExpand="1" build="p">
        <p:tmplLst>
          <p:tmpl lvl="1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3286124"/>
            <a:ext cx="10223500" cy="3571876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 flipV="1">
            <a:off x="1" y="5"/>
            <a:ext cx="10223500" cy="1142981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28000"/>
                </a:scheme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285728"/>
            <a:ext cx="10223500" cy="51115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>
              <a:defRPr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27575" y="1600200"/>
            <a:ext cx="6456350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0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8" grpId="0" animBg="1"/>
      <p:bldP spid="3" grpId="0" uiExpand="1" build="p">
        <p:tmplLst>
          <p:tmpl lvl="1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3286124"/>
            <a:ext cx="10223500" cy="3571876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 flipH="1" flipV="1">
            <a:off x="1" y="5"/>
            <a:ext cx="10223500" cy="1142981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28000"/>
                </a:scheme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285728"/>
            <a:ext cx="10223500" cy="51115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>
              <a:defRPr sz="3600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3551" y="1600200"/>
            <a:ext cx="5990373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0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8" grpId="0" animBg="1"/>
      <p:bldP spid="3" grpId="0" uiExpand="1" build="p">
        <p:tmplLst>
          <p:tmpl lvl="1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3" fill="hold" nodeType="after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5643578"/>
            <a:ext cx="10223500" cy="1214422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9000">
                <a:srgbClr val="19D930">
                  <a:alpha val="89000"/>
                </a:srgbClr>
              </a:gs>
              <a:gs pos="24000">
                <a:srgbClr val="FFC000">
                  <a:alpha val="87000"/>
                </a:srgbClr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>
            <a:off x="1" y="5"/>
            <a:ext cx="10223500" cy="98072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285728"/>
            <a:ext cx="10223500" cy="511156"/>
          </a:xfrm>
          <a:solidFill>
            <a:srgbClr val="FFFF00"/>
          </a:solidFill>
        </p:spPr>
        <p:txBody>
          <a:bodyPr>
            <a:noAutofit/>
          </a:bodyPr>
          <a:lstStyle>
            <a:lvl1pPr>
              <a:defRPr sz="3600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3551" y="1600200"/>
            <a:ext cx="5990373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1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olo e contenuto">
    <p:bg>
      <p:bgPr>
        <a:gradFill>
          <a:gsLst>
            <a:gs pos="100000">
              <a:srgbClr val="00B0F0">
                <a:alpha val="21000"/>
              </a:srgbClr>
            </a:gs>
            <a:gs pos="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/>
          <p:cNvSpPr/>
          <p:nvPr userDrawn="1"/>
        </p:nvSpPr>
        <p:spPr>
          <a:xfrm>
            <a:off x="0" y="5643578"/>
            <a:ext cx="10223500" cy="1214422"/>
          </a:xfrm>
          <a:custGeom>
            <a:avLst/>
            <a:gdLst>
              <a:gd name="connsiteX0" fmla="*/ 0 w 9144000"/>
              <a:gd name="connsiteY0" fmla="*/ 0 h 3214686"/>
              <a:gd name="connsiteX1" fmla="*/ 9144000 w 9144000"/>
              <a:gd name="connsiteY1" fmla="*/ 0 h 3214686"/>
              <a:gd name="connsiteX2" fmla="*/ 9144000 w 9144000"/>
              <a:gd name="connsiteY2" fmla="*/ 3214686 h 3214686"/>
              <a:gd name="connsiteX3" fmla="*/ 0 w 9144000"/>
              <a:gd name="connsiteY3" fmla="*/ 3214686 h 3214686"/>
              <a:gd name="connsiteX4" fmla="*/ 0 w 9144000"/>
              <a:gd name="connsiteY4" fmla="*/ 0 h 3214686"/>
              <a:gd name="connsiteX0" fmla="*/ 0 w 9144000"/>
              <a:gd name="connsiteY0" fmla="*/ 0 h 3214686"/>
              <a:gd name="connsiteX1" fmla="*/ 3214678 w 9144000"/>
              <a:gd name="connsiteY1" fmla="*/ 928694 h 3214686"/>
              <a:gd name="connsiteX2" fmla="*/ 9144000 w 9144000"/>
              <a:gd name="connsiteY2" fmla="*/ 0 h 3214686"/>
              <a:gd name="connsiteX3" fmla="*/ 9144000 w 9144000"/>
              <a:gd name="connsiteY3" fmla="*/ 3214686 h 3214686"/>
              <a:gd name="connsiteX4" fmla="*/ 0 w 9144000"/>
              <a:gd name="connsiteY4" fmla="*/ 3214686 h 3214686"/>
              <a:gd name="connsiteX5" fmla="*/ 0 w 9144000"/>
              <a:gd name="connsiteY5" fmla="*/ 0 h 3214686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583049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358346"/>
              <a:gd name="connsiteY0" fmla="*/ 583049 h 3797735"/>
              <a:gd name="connsiteX1" fmla="*/ 3214678 w 9358346"/>
              <a:gd name="connsiteY1" fmla="*/ 1511743 h 3797735"/>
              <a:gd name="connsiteX2" fmla="*/ 6945745 w 9358346"/>
              <a:gd name="connsiteY2" fmla="*/ 0 h 3797735"/>
              <a:gd name="connsiteX3" fmla="*/ 9358346 w 9358346"/>
              <a:gd name="connsiteY3" fmla="*/ 1154554 h 3797735"/>
              <a:gd name="connsiteX4" fmla="*/ 9144000 w 9358346"/>
              <a:gd name="connsiteY4" fmla="*/ 3797735 h 3797735"/>
              <a:gd name="connsiteX5" fmla="*/ 0 w 9358346"/>
              <a:gd name="connsiteY5" fmla="*/ 3797735 h 3797735"/>
              <a:gd name="connsiteX6" fmla="*/ 0 w 9358346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9144000 w 9144000"/>
              <a:gd name="connsiteY3" fmla="*/ 1083116 h 3797735"/>
              <a:gd name="connsiteX4" fmla="*/ 9144000 w 9144000"/>
              <a:gd name="connsiteY4" fmla="*/ 3797735 h 3797735"/>
              <a:gd name="connsiteX5" fmla="*/ 0 w 9144000"/>
              <a:gd name="connsiteY5" fmla="*/ 3797735 h 3797735"/>
              <a:gd name="connsiteX6" fmla="*/ 0 w 9144000"/>
              <a:gd name="connsiteY6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6945745 w 9144000"/>
              <a:gd name="connsiteY2" fmla="*/ 0 h 3797735"/>
              <a:gd name="connsiteX3" fmla="*/ 8146473 w 9144000"/>
              <a:gd name="connsiteY3" fmla="*/ 240146 h 3797735"/>
              <a:gd name="connsiteX4" fmla="*/ 9144000 w 9144000"/>
              <a:gd name="connsiteY4" fmla="*/ 1083116 h 3797735"/>
              <a:gd name="connsiteX5" fmla="*/ 9144000 w 9144000"/>
              <a:gd name="connsiteY5" fmla="*/ 3797735 h 3797735"/>
              <a:gd name="connsiteX6" fmla="*/ 0 w 9144000"/>
              <a:gd name="connsiteY6" fmla="*/ 3797735 h 3797735"/>
              <a:gd name="connsiteX7" fmla="*/ 0 w 9144000"/>
              <a:gd name="connsiteY7" fmla="*/ 583049 h 3797735"/>
              <a:gd name="connsiteX0" fmla="*/ 0 w 9144000"/>
              <a:gd name="connsiteY0" fmla="*/ 583049 h 3797735"/>
              <a:gd name="connsiteX1" fmla="*/ 3214678 w 9144000"/>
              <a:gd name="connsiteY1" fmla="*/ 1511743 h 3797735"/>
              <a:gd name="connsiteX2" fmla="*/ 5763491 w 9144000"/>
              <a:gd name="connsiteY2" fmla="*/ 951346 h 3797735"/>
              <a:gd name="connsiteX3" fmla="*/ 6945745 w 9144000"/>
              <a:gd name="connsiteY3" fmla="*/ 0 h 3797735"/>
              <a:gd name="connsiteX4" fmla="*/ 8146473 w 9144000"/>
              <a:gd name="connsiteY4" fmla="*/ 240146 h 3797735"/>
              <a:gd name="connsiteX5" fmla="*/ 9144000 w 9144000"/>
              <a:gd name="connsiteY5" fmla="*/ 1083116 h 3797735"/>
              <a:gd name="connsiteX6" fmla="*/ 9144000 w 9144000"/>
              <a:gd name="connsiteY6" fmla="*/ 3797735 h 3797735"/>
              <a:gd name="connsiteX7" fmla="*/ 0 w 9144000"/>
              <a:gd name="connsiteY7" fmla="*/ 3797735 h 3797735"/>
              <a:gd name="connsiteX8" fmla="*/ 0 w 9144000"/>
              <a:gd name="connsiteY8" fmla="*/ 583049 h 3797735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67716 h 3882402"/>
              <a:gd name="connsiteX1" fmla="*/ 3214678 w 9144000"/>
              <a:gd name="connsiteY1" fmla="*/ 1596410 h 3882402"/>
              <a:gd name="connsiteX2" fmla="*/ 5763491 w 9144000"/>
              <a:gd name="connsiteY2" fmla="*/ 1036013 h 3882402"/>
              <a:gd name="connsiteX3" fmla="*/ 6945745 w 9144000"/>
              <a:gd name="connsiteY3" fmla="*/ 84667 h 3882402"/>
              <a:gd name="connsiteX4" fmla="*/ 7358082 w 9144000"/>
              <a:gd name="connsiteY4" fmla="*/ 953469 h 3882402"/>
              <a:gd name="connsiteX5" fmla="*/ 8146473 w 9144000"/>
              <a:gd name="connsiteY5" fmla="*/ 324813 h 3882402"/>
              <a:gd name="connsiteX6" fmla="*/ 9144000 w 9144000"/>
              <a:gd name="connsiteY6" fmla="*/ 1167783 h 3882402"/>
              <a:gd name="connsiteX7" fmla="*/ 9144000 w 9144000"/>
              <a:gd name="connsiteY7" fmla="*/ 3882402 h 3882402"/>
              <a:gd name="connsiteX8" fmla="*/ 0 w 9144000"/>
              <a:gd name="connsiteY8" fmla="*/ 3882402 h 3882402"/>
              <a:gd name="connsiteX9" fmla="*/ 0 w 9144000"/>
              <a:gd name="connsiteY9" fmla="*/ 667716 h 3882402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358082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146473 w 9144000"/>
              <a:gd name="connsiteY5" fmla="*/ 338811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681714 h 3896400"/>
              <a:gd name="connsiteX1" fmla="*/ 3214678 w 9144000"/>
              <a:gd name="connsiteY1" fmla="*/ 1610408 h 3896400"/>
              <a:gd name="connsiteX2" fmla="*/ 5763491 w 9144000"/>
              <a:gd name="connsiteY2" fmla="*/ 1050011 h 3896400"/>
              <a:gd name="connsiteX3" fmla="*/ 6945745 w 9144000"/>
              <a:gd name="connsiteY3" fmla="*/ 98665 h 3896400"/>
              <a:gd name="connsiteX4" fmla="*/ 7572396 w 9144000"/>
              <a:gd name="connsiteY4" fmla="*/ 967467 h 3896400"/>
              <a:gd name="connsiteX5" fmla="*/ 8286776 w 9144000"/>
              <a:gd name="connsiteY5" fmla="*/ 610277 h 3896400"/>
              <a:gd name="connsiteX6" fmla="*/ 9144000 w 9144000"/>
              <a:gd name="connsiteY6" fmla="*/ 1181781 h 3896400"/>
              <a:gd name="connsiteX7" fmla="*/ 9144000 w 9144000"/>
              <a:gd name="connsiteY7" fmla="*/ 3896400 h 3896400"/>
              <a:gd name="connsiteX8" fmla="*/ 0 w 9144000"/>
              <a:gd name="connsiteY8" fmla="*/ 3896400 h 3896400"/>
              <a:gd name="connsiteX9" fmla="*/ 0 w 9144000"/>
              <a:gd name="connsiteY9" fmla="*/ 681714 h 3896400"/>
              <a:gd name="connsiteX0" fmla="*/ 0 w 9144000"/>
              <a:gd name="connsiteY0" fmla="*/ 813044 h 4027730"/>
              <a:gd name="connsiteX1" fmla="*/ 3214678 w 9144000"/>
              <a:gd name="connsiteY1" fmla="*/ 1741738 h 4027730"/>
              <a:gd name="connsiteX2" fmla="*/ 5763491 w 9144000"/>
              <a:gd name="connsiteY2" fmla="*/ 1181341 h 4027730"/>
              <a:gd name="connsiteX3" fmla="*/ 6929454 w 9144000"/>
              <a:gd name="connsiteY3" fmla="*/ 98665 h 4027730"/>
              <a:gd name="connsiteX4" fmla="*/ 7572396 w 9144000"/>
              <a:gd name="connsiteY4" fmla="*/ 1098797 h 4027730"/>
              <a:gd name="connsiteX5" fmla="*/ 8286776 w 9144000"/>
              <a:gd name="connsiteY5" fmla="*/ 741607 h 4027730"/>
              <a:gd name="connsiteX6" fmla="*/ 9144000 w 9144000"/>
              <a:gd name="connsiteY6" fmla="*/ 1313111 h 4027730"/>
              <a:gd name="connsiteX7" fmla="*/ 9144000 w 9144000"/>
              <a:gd name="connsiteY7" fmla="*/ 4027730 h 4027730"/>
              <a:gd name="connsiteX8" fmla="*/ 0 w 9144000"/>
              <a:gd name="connsiteY8" fmla="*/ 4027730 h 4027730"/>
              <a:gd name="connsiteX9" fmla="*/ 0 w 9144000"/>
              <a:gd name="connsiteY9" fmla="*/ 813044 h 4027730"/>
              <a:gd name="connsiteX0" fmla="*/ 0 w 9144000"/>
              <a:gd name="connsiteY0" fmla="*/ 714379 h 3929065"/>
              <a:gd name="connsiteX1" fmla="*/ 3214678 w 9144000"/>
              <a:gd name="connsiteY1" fmla="*/ 1643073 h 3929065"/>
              <a:gd name="connsiteX2" fmla="*/ 5763491 w 9144000"/>
              <a:gd name="connsiteY2" fmla="*/ 1082676 h 3929065"/>
              <a:gd name="connsiteX3" fmla="*/ 6929454 w 9144000"/>
              <a:gd name="connsiteY3" fmla="*/ 0 h 3929065"/>
              <a:gd name="connsiteX4" fmla="*/ 7572396 w 9144000"/>
              <a:gd name="connsiteY4" fmla="*/ 1000132 h 3929065"/>
              <a:gd name="connsiteX5" fmla="*/ 8286776 w 9144000"/>
              <a:gd name="connsiteY5" fmla="*/ 642942 h 3929065"/>
              <a:gd name="connsiteX6" fmla="*/ 9144000 w 9144000"/>
              <a:gd name="connsiteY6" fmla="*/ 1214446 h 3929065"/>
              <a:gd name="connsiteX7" fmla="*/ 9144000 w 9144000"/>
              <a:gd name="connsiteY7" fmla="*/ 3929065 h 3929065"/>
              <a:gd name="connsiteX8" fmla="*/ 0 w 9144000"/>
              <a:gd name="connsiteY8" fmla="*/ 3929065 h 3929065"/>
              <a:gd name="connsiteX9" fmla="*/ 0 w 9144000"/>
              <a:gd name="connsiteY9" fmla="*/ 714379 h 3929065"/>
              <a:gd name="connsiteX0" fmla="*/ 0 w 9144000"/>
              <a:gd name="connsiteY0" fmla="*/ 714379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714379 h 3929065"/>
              <a:gd name="connsiteX0" fmla="*/ 0 w 9144000"/>
              <a:gd name="connsiteY0" fmla="*/ 1500198 h 3929065"/>
              <a:gd name="connsiteX1" fmla="*/ 1214414 w 9144000"/>
              <a:gd name="connsiteY1" fmla="*/ 1000132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5763491 w 9144000"/>
              <a:gd name="connsiteY3" fmla="*/ 1082676 h 3929065"/>
              <a:gd name="connsiteX4" fmla="*/ 6929454 w 9144000"/>
              <a:gd name="connsiteY4" fmla="*/ 0 h 3929065"/>
              <a:gd name="connsiteX5" fmla="*/ 7572396 w 9144000"/>
              <a:gd name="connsiteY5" fmla="*/ 1000132 h 3929065"/>
              <a:gd name="connsiteX6" fmla="*/ 8286776 w 9144000"/>
              <a:gd name="connsiteY6" fmla="*/ 642942 h 3929065"/>
              <a:gd name="connsiteX7" fmla="*/ 9144000 w 9144000"/>
              <a:gd name="connsiteY7" fmla="*/ 1214446 h 3929065"/>
              <a:gd name="connsiteX8" fmla="*/ 9144000 w 9144000"/>
              <a:gd name="connsiteY8" fmla="*/ 3929065 h 3929065"/>
              <a:gd name="connsiteX9" fmla="*/ 0 w 9144000"/>
              <a:gd name="connsiteY9" fmla="*/ 3929065 h 3929065"/>
              <a:gd name="connsiteX10" fmla="*/ 0 w 9144000"/>
              <a:gd name="connsiteY10" fmla="*/ 1500198 h 3929065"/>
              <a:gd name="connsiteX0" fmla="*/ 0 w 9144000"/>
              <a:gd name="connsiteY0" fmla="*/ 1500198 h 3929065"/>
              <a:gd name="connsiteX1" fmla="*/ 1285852 w 9144000"/>
              <a:gd name="connsiteY1" fmla="*/ 1285884 h 3929065"/>
              <a:gd name="connsiteX2" fmla="*/ 3214678 w 9144000"/>
              <a:gd name="connsiteY2" fmla="*/ 1643073 h 3929065"/>
              <a:gd name="connsiteX3" fmla="*/ 4857752 w 9144000"/>
              <a:gd name="connsiteY3" fmla="*/ 1428760 h 3929065"/>
              <a:gd name="connsiteX4" fmla="*/ 5763491 w 9144000"/>
              <a:gd name="connsiteY4" fmla="*/ 1082676 h 3929065"/>
              <a:gd name="connsiteX5" fmla="*/ 6929454 w 9144000"/>
              <a:gd name="connsiteY5" fmla="*/ 0 h 3929065"/>
              <a:gd name="connsiteX6" fmla="*/ 7572396 w 9144000"/>
              <a:gd name="connsiteY6" fmla="*/ 1000132 h 3929065"/>
              <a:gd name="connsiteX7" fmla="*/ 8286776 w 9144000"/>
              <a:gd name="connsiteY7" fmla="*/ 642942 h 3929065"/>
              <a:gd name="connsiteX8" fmla="*/ 9144000 w 9144000"/>
              <a:gd name="connsiteY8" fmla="*/ 1214446 h 3929065"/>
              <a:gd name="connsiteX9" fmla="*/ 9144000 w 9144000"/>
              <a:gd name="connsiteY9" fmla="*/ 3929065 h 3929065"/>
              <a:gd name="connsiteX10" fmla="*/ 0 w 9144000"/>
              <a:gd name="connsiteY10" fmla="*/ 3929065 h 3929065"/>
              <a:gd name="connsiteX11" fmla="*/ 0 w 9144000"/>
              <a:gd name="connsiteY11" fmla="*/ 1500198 h 3929065"/>
              <a:gd name="connsiteX0" fmla="*/ 0 w 9144000"/>
              <a:gd name="connsiteY0" fmla="*/ 1643074 h 4071941"/>
              <a:gd name="connsiteX1" fmla="*/ 1285852 w 9144000"/>
              <a:gd name="connsiteY1" fmla="*/ 1428760 h 4071941"/>
              <a:gd name="connsiteX2" fmla="*/ 3214678 w 9144000"/>
              <a:gd name="connsiteY2" fmla="*/ 1785949 h 4071941"/>
              <a:gd name="connsiteX3" fmla="*/ 4857752 w 9144000"/>
              <a:gd name="connsiteY3" fmla="*/ 1571636 h 4071941"/>
              <a:gd name="connsiteX4" fmla="*/ 5763491 w 9144000"/>
              <a:gd name="connsiteY4" fmla="*/ 1225552 h 4071941"/>
              <a:gd name="connsiteX5" fmla="*/ 6715140 w 9144000"/>
              <a:gd name="connsiteY5" fmla="*/ 0 h 4071941"/>
              <a:gd name="connsiteX6" fmla="*/ 7572396 w 9144000"/>
              <a:gd name="connsiteY6" fmla="*/ 1143008 h 4071941"/>
              <a:gd name="connsiteX7" fmla="*/ 8286776 w 9144000"/>
              <a:gd name="connsiteY7" fmla="*/ 785818 h 4071941"/>
              <a:gd name="connsiteX8" fmla="*/ 9144000 w 9144000"/>
              <a:gd name="connsiteY8" fmla="*/ 1357322 h 4071941"/>
              <a:gd name="connsiteX9" fmla="*/ 9144000 w 9144000"/>
              <a:gd name="connsiteY9" fmla="*/ 4071941 h 4071941"/>
              <a:gd name="connsiteX10" fmla="*/ 0 w 9144000"/>
              <a:gd name="connsiteY10" fmla="*/ 4071941 h 4071941"/>
              <a:gd name="connsiteX11" fmla="*/ 0 w 9144000"/>
              <a:gd name="connsiteY11" fmla="*/ 1643074 h 4071941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286776 w 9144000"/>
              <a:gd name="connsiteY7" fmla="*/ 285752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  <a:gd name="connsiteX0" fmla="*/ 0 w 9144000"/>
              <a:gd name="connsiteY0" fmla="*/ 1143008 h 3571875"/>
              <a:gd name="connsiteX1" fmla="*/ 1285852 w 9144000"/>
              <a:gd name="connsiteY1" fmla="*/ 928694 h 3571875"/>
              <a:gd name="connsiteX2" fmla="*/ 3214678 w 9144000"/>
              <a:gd name="connsiteY2" fmla="*/ 1285883 h 3571875"/>
              <a:gd name="connsiteX3" fmla="*/ 4857752 w 9144000"/>
              <a:gd name="connsiteY3" fmla="*/ 1071570 h 3571875"/>
              <a:gd name="connsiteX4" fmla="*/ 5763491 w 9144000"/>
              <a:gd name="connsiteY4" fmla="*/ 725486 h 3571875"/>
              <a:gd name="connsiteX5" fmla="*/ 6786578 w 9144000"/>
              <a:gd name="connsiteY5" fmla="*/ 0 h 3571875"/>
              <a:gd name="connsiteX6" fmla="*/ 7572396 w 9144000"/>
              <a:gd name="connsiteY6" fmla="*/ 642942 h 3571875"/>
              <a:gd name="connsiteX7" fmla="*/ 8429652 w 9144000"/>
              <a:gd name="connsiteY7" fmla="*/ 428628 h 3571875"/>
              <a:gd name="connsiteX8" fmla="*/ 9144000 w 9144000"/>
              <a:gd name="connsiteY8" fmla="*/ 857256 h 3571875"/>
              <a:gd name="connsiteX9" fmla="*/ 9144000 w 9144000"/>
              <a:gd name="connsiteY9" fmla="*/ 3571875 h 3571875"/>
              <a:gd name="connsiteX10" fmla="*/ 0 w 9144000"/>
              <a:gd name="connsiteY10" fmla="*/ 3571875 h 3571875"/>
              <a:gd name="connsiteX11" fmla="*/ 0 w 9144000"/>
              <a:gd name="connsiteY11" fmla="*/ 1143008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571875">
                <a:moveTo>
                  <a:pt x="0" y="1143008"/>
                </a:moveTo>
                <a:lnTo>
                  <a:pt x="1285852" y="928694"/>
                </a:lnTo>
                <a:lnTo>
                  <a:pt x="3214678" y="1285883"/>
                </a:lnTo>
                <a:lnTo>
                  <a:pt x="4857752" y="1071570"/>
                </a:lnTo>
                <a:lnTo>
                  <a:pt x="5763491" y="725486"/>
                </a:lnTo>
                <a:lnTo>
                  <a:pt x="6786578" y="0"/>
                </a:lnTo>
                <a:cubicBezTo>
                  <a:pt x="6766145" y="36996"/>
                  <a:pt x="7417123" y="635669"/>
                  <a:pt x="7572396" y="642942"/>
                </a:cubicBezTo>
                <a:cubicBezTo>
                  <a:pt x="7554839" y="689158"/>
                  <a:pt x="8447043" y="453906"/>
                  <a:pt x="8429652" y="428628"/>
                </a:cubicBezTo>
                <a:lnTo>
                  <a:pt x="9144000" y="857256"/>
                </a:lnTo>
                <a:lnTo>
                  <a:pt x="9144000" y="3571875"/>
                </a:lnTo>
                <a:lnTo>
                  <a:pt x="0" y="3571875"/>
                </a:lnTo>
                <a:lnTo>
                  <a:pt x="0" y="1143008"/>
                </a:lnTo>
                <a:close/>
              </a:path>
            </a:pathLst>
          </a:custGeom>
          <a:gradFill flip="none" rotWithShape="1">
            <a:gsLst>
              <a:gs pos="9000">
                <a:srgbClr val="19D930">
                  <a:alpha val="89000"/>
                </a:srgbClr>
              </a:gs>
              <a:gs pos="24000">
                <a:srgbClr val="FFFF00"/>
              </a:gs>
              <a:gs pos="31000">
                <a:schemeClr val="accent3">
                  <a:lumMod val="60000"/>
                  <a:lumOff val="40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>
            <a:off x="1" y="5"/>
            <a:ext cx="10223500" cy="98072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1158" y="323028"/>
            <a:ext cx="10223500" cy="511156"/>
          </a:xfrm>
          <a:solidFill>
            <a:srgbClr val="00B050"/>
          </a:solidFill>
        </p:spPr>
        <p:txBody>
          <a:bodyPr>
            <a:noAutofit/>
          </a:bodyPr>
          <a:lstStyle>
            <a:lvl1pPr>
              <a:defRPr sz="3600" b="1" cap="none" spc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mSprings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" y="7"/>
            <a:ext cx="10223500" cy="2142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 sz="1800" dirty="0">
              <a:ln>
                <a:noFill/>
              </a:ln>
              <a:noFill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93551" y="1600200"/>
            <a:ext cx="5990373" cy="4972072"/>
          </a:xfrm>
        </p:spPr>
        <p:txBody>
          <a:bodyPr/>
          <a:lstStyle>
            <a:lvl1pPr marL="1588" indent="-1588">
              <a:lnSpc>
                <a:spcPts val="2599"/>
              </a:lnSpc>
              <a:buNone/>
              <a:defRPr sz="2100" b="1">
                <a:solidFill>
                  <a:schemeClr val="tx2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42263970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7590" y="4406904"/>
            <a:ext cx="8689976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7590" y="2906718"/>
            <a:ext cx="868997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11176" y="1600206"/>
            <a:ext cx="45153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96947" y="1600206"/>
            <a:ext cx="45153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11181" y="274639"/>
            <a:ext cx="920115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1181" y="1600206"/>
            <a:ext cx="920115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11176" y="6356358"/>
            <a:ext cx="2385483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493029" y="6356358"/>
            <a:ext cx="3237442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326843" y="6356358"/>
            <a:ext cx="2385483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62" r:id="rId5"/>
    <p:sldLayoutId id="2147483660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78" r:id="rId17"/>
  </p:sldLayoutIdLst>
  <p:transition>
    <p:fade thruBlk="1"/>
  </p:transition>
  <p:txStyles>
    <p:titleStyle>
      <a:lvl1pPr algn="ctr" defTabSz="914297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91429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9" algn="l" defTabSz="91429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2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1" indent="-228575" algn="l" defTabSz="91429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0" indent="-228575" algn="l" defTabSz="91429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0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6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7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7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7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3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1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2866" y="365125"/>
            <a:ext cx="8817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866" y="1825625"/>
            <a:ext cx="88177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2866" y="6356351"/>
            <a:ext cx="2300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7DAB8-C3CD-4946-857E-28F77A79DECB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535" y="6356351"/>
            <a:ext cx="345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0347" y="6356351"/>
            <a:ext cx="2300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8FFBC-B4A2-48F8-B43E-4CDF100C23B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70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>
    <p:fade thruBlk="1"/>
  </p:transition>
  <p:txStyles>
    <p:titleStyle>
      <a:lvl1pPr algn="l" defTabSz="766701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675" indent="-191675" algn="l" defTabSz="766701" rtl="0" eaLnBrk="1" latinLnBrk="0" hangingPunct="1">
        <a:lnSpc>
          <a:spcPct val="90000"/>
        </a:lnSpc>
        <a:spcBef>
          <a:spcPts val="838"/>
        </a:spcBef>
        <a:buFont typeface="Arial" panose="020B0604020202020204" pitchFamily="34" charset="0"/>
        <a:buChar char="•"/>
        <a:defRPr sz="2348" kern="1200">
          <a:solidFill>
            <a:schemeClr val="tx1"/>
          </a:solidFill>
          <a:latin typeface="+mn-lt"/>
          <a:ea typeface="+mn-ea"/>
          <a:cs typeface="+mn-cs"/>
        </a:defRPr>
      </a:lvl1pPr>
      <a:lvl2pPr marL="575025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2pPr>
      <a:lvl3pPr marL="958375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677" kern="1200">
          <a:solidFill>
            <a:schemeClr val="tx1"/>
          </a:solidFill>
          <a:latin typeface="+mn-lt"/>
          <a:ea typeface="+mn-ea"/>
          <a:cs typeface="+mn-cs"/>
        </a:defRPr>
      </a:lvl3pPr>
      <a:lvl4pPr marL="1341725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5076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8426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776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5126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475" indent="-191675" algn="l" defTabSz="766701" rtl="0" eaLnBrk="1" latinLnBrk="0" hangingPunct="1">
        <a:lnSpc>
          <a:spcPct val="90000"/>
        </a:lnSpc>
        <a:spcBef>
          <a:spcPts val="419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3350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70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5005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40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6750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300100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345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6801" algn="l" defTabSz="766701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30.png"/></Relationships>
</file>

<file path=ppt/slides/_rels/slide10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jpeg"/><Relationship Id="rId7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2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2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3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0.xml"/><Relationship Id="rId4" Type="http://schemas.openxmlformats.org/officeDocument/2006/relationships/image" Target="../media/image3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1.xml"/><Relationship Id="rId4" Type="http://schemas.openxmlformats.org/officeDocument/2006/relationships/image" Target="../media/image3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3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3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5.xml"/><Relationship Id="rId4" Type="http://schemas.microsoft.com/office/2007/relationships/hdphoto" Target="../media/hdphoto3.wdp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8BEDC17E-240C-4460-AB93-2BB79DE616E6}"/>
              </a:ext>
            </a:extLst>
          </p:cNvPr>
          <p:cNvSpPr/>
          <p:nvPr/>
        </p:nvSpPr>
        <p:spPr>
          <a:xfrm>
            <a:off x="2843124" y="360631"/>
            <a:ext cx="4537252" cy="6458811"/>
          </a:xfrm>
          <a:prstGeom prst="ellipse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2" t="-2772" r="-1852" b="2772"/>
            </a:stretch>
          </a:blipFill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95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FA19579-FC2B-417C-B521-EE8775E7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0600"/>
            <a:ext cx="11077754" cy="715790"/>
          </a:xfrm>
          <a:solidFill>
            <a:srgbClr val="C63AB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it-IT" spc="349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VENERDÌ di QUARESIMA 2021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FB5E3E52-B910-4BF4-88C4-6BA9A48CED07}"/>
              </a:ext>
            </a:extLst>
          </p:cNvPr>
          <p:cNvSpPr txBox="1">
            <a:spLocks/>
          </p:cNvSpPr>
          <p:nvPr/>
        </p:nvSpPr>
        <p:spPr>
          <a:xfrm>
            <a:off x="6674635" y="365662"/>
            <a:ext cx="4313871" cy="71579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106429" tIns="53215" rIns="106429" bIns="53215" rtlCol="0" anchor="ctr">
            <a:norm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ZapfHumnst Ult BT" panose="020B0805050508020204" pitchFamily="34" charset="0"/>
                <a:ea typeface="+mj-ea"/>
                <a:cs typeface="+mj-cs"/>
              </a:defRPr>
            </a:lvl1pPr>
          </a:lstStyle>
          <a:p>
            <a:r>
              <a:rPr lang="it-IT" sz="4190" spc="349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VIA CRUCIS</a:t>
            </a:r>
          </a:p>
        </p:txBody>
      </p:sp>
      <p:sp>
        <p:nvSpPr>
          <p:cNvPr id="8" name="Titolo 3">
            <a:extLst>
              <a:ext uri="{FF2B5EF4-FFF2-40B4-BE49-F238E27FC236}">
                <a16:creationId xmlns:a16="http://schemas.microsoft.com/office/drawing/2014/main" id="{DCC8C3A7-4110-4493-8872-54A1600CCF05}"/>
              </a:ext>
            </a:extLst>
          </p:cNvPr>
          <p:cNvSpPr txBox="1">
            <a:spLocks/>
          </p:cNvSpPr>
          <p:nvPr/>
        </p:nvSpPr>
        <p:spPr>
          <a:xfrm>
            <a:off x="6551910" y="3631020"/>
            <a:ext cx="3465976" cy="205533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106429" tIns="53215" rIns="106429" bIns="53215" rtlCol="0" anchor="ctr">
            <a:norm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ZapfHumnst Ult BT" panose="020B0805050508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it-IT" sz="3259" spc="349" dirty="0">
                <a:ln w="12700">
                  <a:noFill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delle</a:t>
            </a:r>
            <a:br>
              <a:rPr lang="it-IT" sz="3259" spc="349" dirty="0">
                <a:ln w="12700">
                  <a:noFill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3259" spc="349" dirty="0">
                <a:ln w="12700">
                  <a:noFill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FAMIGLIE</a:t>
            </a:r>
            <a:endParaRPr lang="it-IT" sz="4190" spc="349" dirty="0">
              <a:ln w="12700">
                <a:noFill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7407A95-8FB6-4166-A009-2DBF712B3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" y="4100198"/>
            <a:ext cx="1316401" cy="1860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2720EA-F6C7-4CDA-A7B9-567B5CE53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r="170"/>
          <a:stretch/>
        </p:blipFill>
        <p:spPr>
          <a:xfrm>
            <a:off x="-32881" y="-4052"/>
            <a:ext cx="4285179" cy="14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048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#Immagini\#_AAA_religione\ViaCrucisAlex_png\2.png"/>
          <p:cNvPicPr>
            <a:picLocks noChangeAspect="1" noChangeArrowheads="1"/>
          </p:cNvPicPr>
          <p:nvPr/>
        </p:nvPicPr>
        <p:blipFill rotWithShape="1">
          <a:blip r:embed="rId2" cstate="print"/>
          <a:srcRect l="8162" t="12699" r="4433" b="50000"/>
          <a:stretch/>
        </p:blipFill>
        <p:spPr bwMode="auto">
          <a:xfrm>
            <a:off x="791269" y="37488"/>
            <a:ext cx="8856985" cy="6554089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4204" y="6158168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2. </a:t>
            </a:r>
            <a:r>
              <a:rPr lang="it-IT" dirty="0" err="1"/>
              <a:t>Gesu'</a:t>
            </a:r>
            <a:r>
              <a:rPr lang="it-IT" dirty="0"/>
              <a:t> riceve la croce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76EFBDF-33C4-4DE3-A088-9DC8F1804AF0}"/>
              </a:ext>
            </a:extLst>
          </p:cNvPr>
          <p:cNvSpPr/>
          <p:nvPr/>
        </p:nvSpPr>
        <p:spPr>
          <a:xfrm>
            <a:off x="-1" y="181611"/>
            <a:ext cx="3496964" cy="6494778"/>
          </a:xfrm>
          <a:prstGeom prst="rect">
            <a:avLst/>
          </a:prstGeom>
          <a:gradFill>
            <a:gsLst>
              <a:gs pos="26000">
                <a:schemeClr val="accent1">
                  <a:lumMod val="5000"/>
                  <a:lumOff val="95000"/>
                  <a:alpha val="76000"/>
                </a:schemeClr>
              </a:gs>
              <a:gs pos="58000">
                <a:srgbClr val="FFFFCC">
                  <a:alpha val="51000"/>
                  <a:lumMod val="90000"/>
                  <a:lumOff val="10000"/>
                </a:srgbClr>
              </a:gs>
              <a:gs pos="91000">
                <a:srgbClr val="FFFF99"/>
              </a:gs>
              <a:gs pos="3175">
                <a:srgbClr val="00B0F0">
                  <a:alpha val="36000"/>
                </a:srgbClr>
              </a:gs>
              <a:gs pos="80000">
                <a:srgbClr val="FFC000">
                  <a:alpha val="90000"/>
                </a:srgbClr>
              </a:gs>
              <a:gs pos="100000">
                <a:srgbClr val="FFFF00"/>
              </a:gs>
            </a:gsLst>
            <a:lin ang="42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23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DE60C6-0BED-4BC5-A260-F96DF98D6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575" y="372421"/>
            <a:ext cx="3176347" cy="626932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A911D8-20DF-491A-B999-BA5CB262A6AE}"/>
              </a:ext>
            </a:extLst>
          </p:cNvPr>
          <p:cNvSpPr txBox="1"/>
          <p:nvPr/>
        </p:nvSpPr>
        <p:spPr>
          <a:xfrm>
            <a:off x="3905249" y="626290"/>
            <a:ext cx="6301716" cy="396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93" b="1" i="1" spc="116" dirty="0">
                <a:solidFill>
                  <a:srgbClr val="D6770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ZapfHumnst Ult BT" panose="020B0805050508020204" pitchFamily="34" charset="0"/>
              </a:rPr>
              <a:t>Benedetto Gesù nel SS. 				Sacramento dell'altare.</a:t>
            </a:r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  <a:t>Benedetto lo Spirito Santo 			Paraclito.</a:t>
            </a:r>
          </a:p>
          <a:p>
            <a:b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Benedetta la gran Madre </a:t>
            </a:r>
            <a:b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	di Dio, Maria Santissima.</a:t>
            </a:r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  <a:t>Benedetta la Sua santa e 	Immacolata Concezione.</a:t>
            </a:r>
            <a:endParaRPr lang="it-IT" sz="2793" dirty="0">
              <a:latin typeface="ZapfHumnst Ult BT" panose="020B08050505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7B4FA3F-B917-4250-A566-D44A1EDFD5BE}"/>
              </a:ext>
            </a:extLst>
          </p:cNvPr>
          <p:cNvSpPr/>
          <p:nvPr/>
        </p:nvSpPr>
        <p:spPr>
          <a:xfrm>
            <a:off x="-1" y="181611"/>
            <a:ext cx="3496964" cy="6494778"/>
          </a:xfrm>
          <a:prstGeom prst="rect">
            <a:avLst/>
          </a:prstGeom>
          <a:gradFill>
            <a:gsLst>
              <a:gs pos="26000">
                <a:schemeClr val="accent1">
                  <a:lumMod val="5000"/>
                  <a:lumOff val="95000"/>
                  <a:alpha val="76000"/>
                </a:schemeClr>
              </a:gs>
              <a:gs pos="58000">
                <a:srgbClr val="FFFFCC">
                  <a:alpha val="51000"/>
                  <a:lumMod val="90000"/>
                  <a:lumOff val="10000"/>
                </a:srgbClr>
              </a:gs>
              <a:gs pos="91000">
                <a:srgbClr val="FFFF99"/>
              </a:gs>
              <a:gs pos="3175">
                <a:srgbClr val="00B0F0">
                  <a:alpha val="36000"/>
                </a:srgbClr>
              </a:gs>
              <a:gs pos="80000">
                <a:srgbClr val="FFC000">
                  <a:alpha val="90000"/>
                </a:srgbClr>
              </a:gs>
              <a:gs pos="100000">
                <a:srgbClr val="FFFF00"/>
              </a:gs>
            </a:gsLst>
            <a:lin ang="42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23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8606463-9223-4B61-94AB-6B0059BCC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575" y="372421"/>
            <a:ext cx="3176347" cy="626932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CF9376-ED89-4B42-AFB0-2080A4FAAA4D}"/>
              </a:ext>
            </a:extLst>
          </p:cNvPr>
          <p:cNvSpPr txBox="1"/>
          <p:nvPr/>
        </p:nvSpPr>
        <p:spPr>
          <a:xfrm>
            <a:off x="3872845" y="796017"/>
            <a:ext cx="6350655" cy="396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Benedetta la Sua gloriosa 		Assunzione.</a:t>
            </a:r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  <a:t>Benedetto il Nome di Maria, 	Vergine e Madre.</a:t>
            </a:r>
            <a:endParaRPr lang="it-IT" sz="2793" b="1" i="1" spc="116" dirty="0">
              <a:solidFill>
                <a:srgbClr val="002060"/>
              </a:solidFill>
              <a:latin typeface="ZapfHumnst Ult BT" panose="020B0805050508020204" pitchFamily="34" charset="0"/>
            </a:endParaRPr>
          </a:p>
          <a:p>
            <a:br>
              <a:rPr lang="it-IT" sz="2793" b="1" i="1" spc="116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007E3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ZapfHumnst Ult BT" panose="020B0805050508020204" pitchFamily="34" charset="0"/>
              </a:rPr>
              <a:t>Benedetto S. Giuseppe, </a:t>
            </a:r>
            <a:br>
              <a:rPr lang="it-IT" sz="2793" b="1" i="1" spc="116" dirty="0">
                <a:solidFill>
                  <a:srgbClr val="007E3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007E3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ZapfHumnst Ult BT" panose="020B0805050508020204" pitchFamily="34" charset="0"/>
              </a:rPr>
              <a:t>	Suo castissimo Sposo.</a:t>
            </a:r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  <a:t>Benedetto Dio nei Suoi Angeli </a:t>
            </a:r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  <a:t>e nei Suoi Santi.</a:t>
            </a:r>
            <a:endParaRPr lang="it-IT" sz="2793" dirty="0">
              <a:latin typeface="ZapfHumnst Ult BT" panose="020B08050505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1F18B6A-3671-4D73-BEE6-EEEB34A6A213}"/>
              </a:ext>
            </a:extLst>
          </p:cNvPr>
          <p:cNvSpPr/>
          <p:nvPr/>
        </p:nvSpPr>
        <p:spPr>
          <a:xfrm flipH="1">
            <a:off x="0" y="181612"/>
            <a:ext cx="3566317" cy="6494778"/>
          </a:xfrm>
          <a:prstGeom prst="rect">
            <a:avLst/>
          </a:prstGeom>
          <a:gradFill>
            <a:gsLst>
              <a:gs pos="26000">
                <a:schemeClr val="accent1">
                  <a:lumMod val="5000"/>
                  <a:lumOff val="95000"/>
                  <a:alpha val="40000"/>
                </a:schemeClr>
              </a:gs>
              <a:gs pos="77000">
                <a:srgbClr val="FFFFCC">
                  <a:alpha val="51000"/>
                  <a:lumMod val="90000"/>
                  <a:lumOff val="10000"/>
                </a:srgbClr>
              </a:gs>
              <a:gs pos="88000">
                <a:srgbClr val="FFFF99"/>
              </a:gs>
              <a:gs pos="3175">
                <a:srgbClr val="00B0F0">
                  <a:alpha val="36000"/>
                </a:srgbClr>
              </a:gs>
              <a:gs pos="65000">
                <a:srgbClr val="FFFF66"/>
              </a:gs>
              <a:gs pos="100000">
                <a:srgbClr val="FFFF00">
                  <a:alpha val="49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23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1652254-A313-476E-83E9-33237F6F1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21"/>
            <a:ext cx="3336704" cy="5846690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7824D6BB-3338-42F1-A4C7-40F49275B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96963" y="-2479122"/>
            <a:ext cx="6048673" cy="11943738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3DBCC9-7DF4-4357-B64F-AF29DD009B7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325" y="549275"/>
            <a:ext cx="5845175" cy="64944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  <a:tabLst>
                <a:tab pos="315956" algn="l"/>
              </a:tabLst>
            </a:pPr>
            <a:r>
              <a:rPr lang="it-IT" sz="4539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 JULIAN" panose="02000000000000000000" pitchFamily="2" charset="0"/>
              </a:rPr>
              <a:t>R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icordati, o piissima 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Vergine Maria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che non si è mai inteso al mondo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che qualcuno sia ricorso </a:t>
            </a:r>
            <a:b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alla 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tua protezione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abbia implorato il 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tuo aiuto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chiesto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il tuo patrocinio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e sia stato da te abbandonato.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4539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 JULIAN" panose="02000000000000000000" pitchFamily="2" charset="0"/>
              </a:rPr>
              <a:t>A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nimato da tale confidenza,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 te ricorro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 o 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Madre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Vergine delle vergini,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it-IT" sz="2793" spc="-175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te vengo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 e, peccatore come sono,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mi prostro ai tuoi piedi </a:t>
            </a:r>
            <a:b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a domandare pietà.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4539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 JULIAN" panose="02000000000000000000" pitchFamily="2" charset="0"/>
              </a:rPr>
              <a:t>N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on volere, o 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Madre del divin Verbo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disprezzare le mie preghiere,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15956" algn="l"/>
              </a:tabLst>
            </a:pP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ma 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benigna ascoltale </a:t>
            </a:r>
            <a:b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	ed 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esaudiscile</a:t>
            </a:r>
            <a:r>
              <a:rPr lang="it-IT" sz="2793" dirty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. Amen.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it-IT" sz="3026" b="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mazone BT" panose="03020702040507090A04" pitchFamily="66" charset="0"/>
              </a:rPr>
              <a:t>		San Bernardo di Chiaravalle</a:t>
            </a:r>
          </a:p>
        </p:txBody>
      </p:sp>
    </p:spTree>
    <p:extLst>
      <p:ext uri="{BB962C8B-B14F-4D97-AF65-F5344CB8AC3E}">
        <p14:creationId xmlns:p14="http://schemas.microsoft.com/office/powerpoint/2010/main" val="1699338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interni, stanza, sedendo, lampada&#10;&#10;Descrizione generata automaticamente">
            <a:extLst>
              <a:ext uri="{FF2B5EF4-FFF2-40B4-BE49-F238E27FC236}">
                <a16:creationId xmlns:a16="http://schemas.microsoft.com/office/drawing/2014/main" id="{4516500D-F6BA-4A33-8B6F-F0F3A1277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1493" y="1862325"/>
            <a:ext cx="8091408" cy="5190022"/>
          </a:xfrm>
          <a:prstGeom prst="rect">
            <a:avLst/>
          </a:prstGeom>
        </p:spPr>
      </p:pic>
      <p:pic>
        <p:nvPicPr>
          <p:cNvPr id="15" name="Immagine 14" descr="Immagine che contiene interni, stanza, sedendo, lampada&#10;&#10;Descrizione generata automaticamente">
            <a:extLst>
              <a:ext uri="{FF2B5EF4-FFF2-40B4-BE49-F238E27FC236}">
                <a16:creationId xmlns:a16="http://schemas.microsoft.com/office/drawing/2014/main" id="{F00D5BE4-43C5-41C0-990E-17467D0C8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837180"/>
            <a:ext cx="3846154" cy="5190022"/>
          </a:xfrm>
          <a:prstGeom prst="rect">
            <a:avLst/>
          </a:prstGeom>
        </p:spPr>
      </p:pic>
      <p:pic>
        <p:nvPicPr>
          <p:cNvPr id="18" name="Immagine 17" descr="Immagine che contiene interni, stanza, sedendo, lampada&#10;&#10;Descrizione generata automaticamente">
            <a:extLst>
              <a:ext uri="{FF2B5EF4-FFF2-40B4-BE49-F238E27FC236}">
                <a16:creationId xmlns:a16="http://schemas.microsoft.com/office/drawing/2014/main" id="{02BE0098-8379-45C9-ADF6-A7EFC6E7E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98" y="1837180"/>
            <a:ext cx="3846154" cy="519002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CE8742E-4B87-40E3-9DB2-B22F759DC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2168" y="1837181"/>
            <a:ext cx="2443748" cy="493958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0E5F9F8-9A4C-453F-9674-81953EB17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882" y="22855"/>
            <a:ext cx="10248382" cy="3292511"/>
          </a:xfrm>
          <a:prstGeom prst="rect">
            <a:avLst/>
          </a:prstGeom>
        </p:spPr>
      </p:pic>
      <p:sp>
        <p:nvSpPr>
          <p:cNvPr id="24" name="Rettangolo 1">
            <a:extLst>
              <a:ext uri="{FF2B5EF4-FFF2-40B4-BE49-F238E27FC236}">
                <a16:creationId xmlns:a16="http://schemas.microsoft.com/office/drawing/2014/main" id="{E3AF0390-98CB-4989-B24B-D50AF9C3F688}"/>
              </a:ext>
            </a:extLst>
          </p:cNvPr>
          <p:cNvSpPr/>
          <p:nvPr/>
        </p:nvSpPr>
        <p:spPr>
          <a:xfrm>
            <a:off x="4242392" y="6212608"/>
            <a:ext cx="6035389" cy="564152"/>
          </a:xfrm>
          <a:custGeom>
            <a:avLst/>
            <a:gdLst>
              <a:gd name="connsiteX0" fmla="*/ 0 w 4753574"/>
              <a:gd name="connsiteY0" fmla="*/ 0 h 398463"/>
              <a:gd name="connsiteX1" fmla="*/ 4753574 w 4753574"/>
              <a:gd name="connsiteY1" fmla="*/ 0 h 398463"/>
              <a:gd name="connsiteX2" fmla="*/ 4753574 w 4753574"/>
              <a:gd name="connsiteY2" fmla="*/ 398463 h 398463"/>
              <a:gd name="connsiteX3" fmla="*/ 0 w 4753574"/>
              <a:gd name="connsiteY3" fmla="*/ 398463 h 398463"/>
              <a:gd name="connsiteX4" fmla="*/ 0 w 4753574"/>
              <a:gd name="connsiteY4" fmla="*/ 0 h 398463"/>
              <a:gd name="connsiteX0" fmla="*/ 190500 w 4944074"/>
              <a:gd name="connsiteY0" fmla="*/ 0 h 398463"/>
              <a:gd name="connsiteX1" fmla="*/ 4944074 w 4944074"/>
              <a:gd name="connsiteY1" fmla="*/ 0 h 398463"/>
              <a:gd name="connsiteX2" fmla="*/ 4944074 w 4944074"/>
              <a:gd name="connsiteY2" fmla="*/ 398463 h 398463"/>
              <a:gd name="connsiteX3" fmla="*/ 0 w 4944074"/>
              <a:gd name="connsiteY3" fmla="*/ 398463 h 398463"/>
              <a:gd name="connsiteX4" fmla="*/ 190500 w 4944074"/>
              <a:gd name="connsiteY4" fmla="*/ 0 h 39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4074" h="398463">
                <a:moveTo>
                  <a:pt x="190500" y="0"/>
                </a:moveTo>
                <a:lnTo>
                  <a:pt x="4944074" y="0"/>
                </a:lnTo>
                <a:lnTo>
                  <a:pt x="4944074" y="398463"/>
                </a:lnTo>
                <a:lnTo>
                  <a:pt x="0" y="398463"/>
                </a:lnTo>
                <a:lnTo>
                  <a:pt x="1905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95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735F89F-A197-460B-95A3-789A13C9D7F3}"/>
              </a:ext>
            </a:extLst>
          </p:cNvPr>
          <p:cNvSpPr/>
          <p:nvPr/>
        </p:nvSpPr>
        <p:spPr>
          <a:xfrm>
            <a:off x="4668531" y="6091097"/>
            <a:ext cx="5394688" cy="723022"/>
          </a:xfrm>
          <a:prstGeom prst="rect">
            <a:avLst/>
          </a:prstGeom>
          <a:noFill/>
        </p:spPr>
        <p:txBody>
          <a:bodyPr wrap="none" lIns="106429" tIns="53215" rIns="106429" bIns="53215">
            <a:spAutoFit/>
          </a:bodyPr>
          <a:lstStyle/>
          <a:p>
            <a:pPr algn="ctr"/>
            <a:r>
              <a:rPr lang="it-IT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VENERDÌ di QUARESIMA</a:t>
            </a:r>
          </a:p>
        </p:txBody>
      </p:sp>
      <p:pic>
        <p:nvPicPr>
          <p:cNvPr id="26" name="Immagine 25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906B8D5-D3F6-49E8-ADBF-D95B547E86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3595" y="1062409"/>
            <a:ext cx="5613953" cy="4874613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C30BE6A0-F4B3-4521-BB38-FA8731FBB4A3}"/>
              </a:ext>
            </a:extLst>
          </p:cNvPr>
          <p:cNvSpPr/>
          <p:nvPr/>
        </p:nvSpPr>
        <p:spPr>
          <a:xfrm rot="20562030">
            <a:off x="-542184" y="2608004"/>
            <a:ext cx="4550958" cy="4731023"/>
          </a:xfrm>
          <a:custGeom>
            <a:avLst/>
            <a:gdLst>
              <a:gd name="connsiteX0" fmla="*/ 1907872 w 3910008"/>
              <a:gd name="connsiteY0" fmla="*/ 3248397 h 3863300"/>
              <a:gd name="connsiteX1" fmla="*/ 2083789 w 3910008"/>
              <a:gd name="connsiteY1" fmla="*/ 3465719 h 3863300"/>
              <a:gd name="connsiteX2" fmla="*/ 1955004 w 3910008"/>
              <a:gd name="connsiteY2" fmla="*/ 3727207 h 3863300"/>
              <a:gd name="connsiteX3" fmla="*/ 1783624 w 3910008"/>
              <a:gd name="connsiteY3" fmla="*/ 3379234 h 3863300"/>
              <a:gd name="connsiteX4" fmla="*/ 1246114 w 3910008"/>
              <a:gd name="connsiteY4" fmla="*/ 3042288 h 3863300"/>
              <a:gd name="connsiteX5" fmla="*/ 1289863 w 3910008"/>
              <a:gd name="connsiteY5" fmla="*/ 3320989 h 3863300"/>
              <a:gd name="connsiteX6" fmla="*/ 1041571 w 3910008"/>
              <a:gd name="connsiteY6" fmla="*/ 3486648 h 3863300"/>
              <a:gd name="connsiteX7" fmla="*/ 1070700 w 3910008"/>
              <a:gd name="connsiteY7" fmla="*/ 3093954 h 3863300"/>
              <a:gd name="connsiteX8" fmla="*/ 1639912 w 3910008"/>
              <a:gd name="connsiteY8" fmla="*/ 3087438 h 3863300"/>
              <a:gd name="connsiteX9" fmla="*/ 1783624 w 3910008"/>
              <a:gd name="connsiteY9" fmla="*/ 3379234 h 3863300"/>
              <a:gd name="connsiteX10" fmla="*/ 1367750 w 3910008"/>
              <a:gd name="connsiteY10" fmla="*/ 3817165 h 3863300"/>
              <a:gd name="connsiteX11" fmla="*/ 1289863 w 3910008"/>
              <a:gd name="connsiteY11" fmla="*/ 3320989 h 3863300"/>
              <a:gd name="connsiteX12" fmla="*/ 1094156 w 3910008"/>
              <a:gd name="connsiteY12" fmla="*/ 2777745 h 3863300"/>
              <a:gd name="connsiteX13" fmla="*/ 1070700 w 3910008"/>
              <a:gd name="connsiteY13" fmla="*/ 3093954 h 3863300"/>
              <a:gd name="connsiteX14" fmla="*/ 487231 w 3910008"/>
              <a:gd name="connsiteY14" fmla="*/ 3265806 h 3863300"/>
              <a:gd name="connsiteX15" fmla="*/ 667835 w 3910008"/>
              <a:gd name="connsiteY15" fmla="*/ 2808294 h 3863300"/>
              <a:gd name="connsiteX16" fmla="*/ 2270096 w 3910008"/>
              <a:gd name="connsiteY16" fmla="*/ 3087438 h 3863300"/>
              <a:gd name="connsiteX17" fmla="*/ 2543289 w 3910008"/>
              <a:gd name="connsiteY17" fmla="*/ 3269711 h 3863300"/>
              <a:gd name="connsiteX18" fmla="*/ 2405623 w 3910008"/>
              <a:gd name="connsiteY18" fmla="*/ 3863300 h 3863300"/>
              <a:gd name="connsiteX19" fmla="*/ 2083789 w 3910008"/>
              <a:gd name="connsiteY19" fmla="*/ 3465719 h 3863300"/>
              <a:gd name="connsiteX20" fmla="*/ 2582258 w 3910008"/>
              <a:gd name="connsiteY20" fmla="*/ 3101684 h 3863300"/>
              <a:gd name="connsiteX21" fmla="*/ 2847594 w 3910008"/>
              <a:gd name="connsiteY21" fmla="*/ 3205658 h 3863300"/>
              <a:gd name="connsiteX22" fmla="*/ 2868437 w 3910008"/>
              <a:gd name="connsiteY22" fmla="*/ 3486648 h 3863300"/>
              <a:gd name="connsiteX23" fmla="*/ 2543289 w 3910008"/>
              <a:gd name="connsiteY23" fmla="*/ 3269711 h 3863300"/>
              <a:gd name="connsiteX24" fmla="*/ 774303 w 3910008"/>
              <a:gd name="connsiteY24" fmla="*/ 2538586 h 3863300"/>
              <a:gd name="connsiteX25" fmla="*/ 667835 w 3910008"/>
              <a:gd name="connsiteY25" fmla="*/ 2808294 h 3863300"/>
              <a:gd name="connsiteX26" fmla="*/ 372892 w 3910008"/>
              <a:gd name="connsiteY26" fmla="*/ 2829429 h 3863300"/>
              <a:gd name="connsiteX27" fmla="*/ 601726 w 3910008"/>
              <a:gd name="connsiteY27" fmla="*/ 2498105 h 3863300"/>
              <a:gd name="connsiteX28" fmla="*/ 386240 w 3910008"/>
              <a:gd name="connsiteY28" fmla="*/ 2054449 h 3863300"/>
              <a:gd name="connsiteX29" fmla="*/ 779063 w 3910008"/>
              <a:gd name="connsiteY29" fmla="*/ 2241343 h 3863300"/>
              <a:gd name="connsiteX30" fmla="*/ 601726 w 3910008"/>
              <a:gd name="connsiteY30" fmla="*/ 2498105 h 3863300"/>
              <a:gd name="connsiteX31" fmla="*/ 0 w 3910008"/>
              <a:gd name="connsiteY31" fmla="*/ 2356962 h 3863300"/>
              <a:gd name="connsiteX32" fmla="*/ 3138315 w 3910008"/>
              <a:gd name="connsiteY32" fmla="*/ 2800852 h 3863300"/>
              <a:gd name="connsiteX33" fmla="*/ 3322754 w 3910008"/>
              <a:gd name="connsiteY33" fmla="*/ 3391853 h 3863300"/>
              <a:gd name="connsiteX34" fmla="*/ 2847594 w 3910008"/>
              <a:gd name="connsiteY34" fmla="*/ 3205658 h 3863300"/>
              <a:gd name="connsiteX35" fmla="*/ 2815852 w 3910008"/>
              <a:gd name="connsiteY35" fmla="*/ 2777745 h 3863300"/>
              <a:gd name="connsiteX36" fmla="*/ 494516 w 3910008"/>
              <a:gd name="connsiteY36" fmla="*/ 1757338 h 3863300"/>
              <a:gd name="connsiteX37" fmla="*/ 618861 w 3910008"/>
              <a:gd name="connsiteY37" fmla="*/ 1872255 h 3863300"/>
              <a:gd name="connsiteX38" fmla="*/ 386240 w 3910008"/>
              <a:gd name="connsiteY38" fmla="*/ 2054449 h 3863300"/>
              <a:gd name="connsiteX39" fmla="*/ 128138 w 3910008"/>
              <a:gd name="connsiteY39" fmla="*/ 1931651 h 3863300"/>
              <a:gd name="connsiteX40" fmla="*/ 3378623 w 3910008"/>
              <a:gd name="connsiteY40" fmla="*/ 2599951 h 3863300"/>
              <a:gd name="connsiteX41" fmla="*/ 3537116 w 3910008"/>
              <a:gd name="connsiteY41" fmla="*/ 2829429 h 3863300"/>
              <a:gd name="connsiteX42" fmla="*/ 3138315 w 3910008"/>
              <a:gd name="connsiteY42" fmla="*/ 2800852 h 3863300"/>
              <a:gd name="connsiteX43" fmla="*/ 3088572 w 3910008"/>
              <a:gd name="connsiteY43" fmla="*/ 2641461 h 3863300"/>
              <a:gd name="connsiteX44" fmla="*/ 531384 w 3910008"/>
              <a:gd name="connsiteY44" fmla="*/ 1263349 h 3863300"/>
              <a:gd name="connsiteX45" fmla="*/ 779063 w 3910008"/>
              <a:gd name="connsiteY45" fmla="*/ 1621958 h 3863300"/>
              <a:gd name="connsiteX46" fmla="*/ 494516 w 3910008"/>
              <a:gd name="connsiteY46" fmla="*/ 1757338 h 3863300"/>
              <a:gd name="connsiteX47" fmla="*/ 36611 w 3910008"/>
              <a:gd name="connsiteY47" fmla="*/ 1334156 h 3863300"/>
              <a:gd name="connsiteX48" fmla="*/ 3415494 w 3910008"/>
              <a:gd name="connsiteY48" fmla="*/ 2105963 h 3863300"/>
              <a:gd name="connsiteX49" fmla="*/ 3873397 w 3910008"/>
              <a:gd name="connsiteY49" fmla="*/ 2529144 h 3863300"/>
              <a:gd name="connsiteX50" fmla="*/ 3378623 w 3910008"/>
              <a:gd name="connsiteY50" fmla="*/ 2599951 h 3863300"/>
              <a:gd name="connsiteX51" fmla="*/ 3130945 w 3910008"/>
              <a:gd name="connsiteY51" fmla="*/ 2241343 h 3863300"/>
              <a:gd name="connsiteX52" fmla="*/ 771694 w 3910008"/>
              <a:gd name="connsiteY52" fmla="*/ 1062449 h 3863300"/>
              <a:gd name="connsiteX53" fmla="*/ 821436 w 3910008"/>
              <a:gd name="connsiteY53" fmla="*/ 1221839 h 3863300"/>
              <a:gd name="connsiteX54" fmla="*/ 531384 w 3910008"/>
              <a:gd name="connsiteY54" fmla="*/ 1263349 h 3863300"/>
              <a:gd name="connsiteX55" fmla="*/ 372892 w 3910008"/>
              <a:gd name="connsiteY55" fmla="*/ 1033872 h 3863300"/>
              <a:gd name="connsiteX56" fmla="*/ 3523767 w 3910008"/>
              <a:gd name="connsiteY56" fmla="*/ 1808852 h 3863300"/>
              <a:gd name="connsiteX57" fmla="*/ 3781870 w 3910008"/>
              <a:gd name="connsiteY57" fmla="*/ 1931651 h 3863300"/>
              <a:gd name="connsiteX58" fmla="*/ 3415494 w 3910008"/>
              <a:gd name="connsiteY58" fmla="*/ 2105963 h 3863300"/>
              <a:gd name="connsiteX59" fmla="*/ 3291148 w 3910008"/>
              <a:gd name="connsiteY59" fmla="*/ 1991045 h 3863300"/>
              <a:gd name="connsiteX60" fmla="*/ 3910008 w 3910008"/>
              <a:gd name="connsiteY60" fmla="*/ 1506338 h 3863300"/>
              <a:gd name="connsiteX61" fmla="*/ 3523767 w 3910008"/>
              <a:gd name="connsiteY61" fmla="*/ 1808852 h 3863300"/>
              <a:gd name="connsiteX62" fmla="*/ 3130945 w 3910008"/>
              <a:gd name="connsiteY62" fmla="*/ 1621958 h 3863300"/>
              <a:gd name="connsiteX63" fmla="*/ 3308283 w 3910008"/>
              <a:gd name="connsiteY63" fmla="*/ 1365195 h 3863300"/>
              <a:gd name="connsiteX64" fmla="*/ 587254 w 3910008"/>
              <a:gd name="connsiteY64" fmla="*/ 471447 h 3863300"/>
              <a:gd name="connsiteX65" fmla="*/ 1062414 w 3910008"/>
              <a:gd name="connsiteY65" fmla="*/ 657642 h 3863300"/>
              <a:gd name="connsiteX66" fmla="*/ 1094156 w 3910008"/>
              <a:gd name="connsiteY66" fmla="*/ 1085556 h 3863300"/>
              <a:gd name="connsiteX67" fmla="*/ 771694 w 3910008"/>
              <a:gd name="connsiteY67" fmla="*/ 1062449 h 3863300"/>
              <a:gd name="connsiteX68" fmla="*/ 1041571 w 3910008"/>
              <a:gd name="connsiteY68" fmla="*/ 376653 h 3863300"/>
              <a:gd name="connsiteX69" fmla="*/ 1366719 w 3910008"/>
              <a:gd name="connsiteY69" fmla="*/ 593590 h 3863300"/>
              <a:gd name="connsiteX70" fmla="*/ 1327750 w 3910008"/>
              <a:gd name="connsiteY70" fmla="*/ 761616 h 3863300"/>
              <a:gd name="connsiteX71" fmla="*/ 1062414 w 3910008"/>
              <a:gd name="connsiteY71" fmla="*/ 657642 h 3863300"/>
              <a:gd name="connsiteX72" fmla="*/ 3537116 w 3910008"/>
              <a:gd name="connsiteY72" fmla="*/ 1033872 h 3863300"/>
              <a:gd name="connsiteX73" fmla="*/ 3308283 w 3910008"/>
              <a:gd name="connsiteY73" fmla="*/ 1365195 h 3863300"/>
              <a:gd name="connsiteX74" fmla="*/ 3135705 w 3910008"/>
              <a:gd name="connsiteY74" fmla="*/ 1324714 h 3863300"/>
              <a:gd name="connsiteX75" fmla="*/ 3242173 w 3910008"/>
              <a:gd name="connsiteY75" fmla="*/ 1055007 h 3863300"/>
              <a:gd name="connsiteX76" fmla="*/ 3422778 w 3910008"/>
              <a:gd name="connsiteY76" fmla="*/ 597494 h 3863300"/>
              <a:gd name="connsiteX77" fmla="*/ 3242173 w 3910008"/>
              <a:gd name="connsiteY77" fmla="*/ 1055007 h 3863300"/>
              <a:gd name="connsiteX78" fmla="*/ 2815852 w 3910008"/>
              <a:gd name="connsiteY78" fmla="*/ 1085556 h 3863300"/>
              <a:gd name="connsiteX79" fmla="*/ 2839308 w 3910008"/>
              <a:gd name="connsiteY79" fmla="*/ 769346 h 3863300"/>
              <a:gd name="connsiteX80" fmla="*/ 1504385 w 3910008"/>
              <a:gd name="connsiteY80" fmla="*/ 0 h 3863300"/>
              <a:gd name="connsiteX81" fmla="*/ 1826219 w 3910008"/>
              <a:gd name="connsiteY81" fmla="*/ 397582 h 3863300"/>
              <a:gd name="connsiteX82" fmla="*/ 1639912 w 3910008"/>
              <a:gd name="connsiteY82" fmla="*/ 775863 h 3863300"/>
              <a:gd name="connsiteX83" fmla="*/ 1366719 w 3910008"/>
              <a:gd name="connsiteY83" fmla="*/ 593590 h 3863300"/>
              <a:gd name="connsiteX84" fmla="*/ 1955004 w 3910008"/>
              <a:gd name="connsiteY84" fmla="*/ 136094 h 3863300"/>
              <a:gd name="connsiteX85" fmla="*/ 2126384 w 3910008"/>
              <a:gd name="connsiteY85" fmla="*/ 484067 h 3863300"/>
              <a:gd name="connsiteX86" fmla="*/ 2002137 w 3910008"/>
              <a:gd name="connsiteY86" fmla="*/ 614904 h 3863300"/>
              <a:gd name="connsiteX87" fmla="*/ 1826219 w 3910008"/>
              <a:gd name="connsiteY87" fmla="*/ 397582 h 3863300"/>
              <a:gd name="connsiteX88" fmla="*/ 2868437 w 3910008"/>
              <a:gd name="connsiteY88" fmla="*/ 376653 h 3863300"/>
              <a:gd name="connsiteX89" fmla="*/ 2839308 w 3910008"/>
              <a:gd name="connsiteY89" fmla="*/ 769346 h 3863300"/>
              <a:gd name="connsiteX90" fmla="*/ 2663895 w 3910008"/>
              <a:gd name="connsiteY90" fmla="*/ 821012 h 3863300"/>
              <a:gd name="connsiteX91" fmla="*/ 2620146 w 3910008"/>
              <a:gd name="connsiteY91" fmla="*/ 542312 h 3863300"/>
              <a:gd name="connsiteX92" fmla="*/ 2542258 w 3910008"/>
              <a:gd name="connsiteY92" fmla="*/ 46136 h 3863300"/>
              <a:gd name="connsiteX93" fmla="*/ 2620146 w 3910008"/>
              <a:gd name="connsiteY93" fmla="*/ 542312 h 3863300"/>
              <a:gd name="connsiteX94" fmla="*/ 2270096 w 3910008"/>
              <a:gd name="connsiteY94" fmla="*/ 775863 h 3863300"/>
              <a:gd name="connsiteX95" fmla="*/ 2126384 w 3910008"/>
              <a:gd name="connsiteY95" fmla="*/ 484067 h 386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910008" h="3863300">
                <a:moveTo>
                  <a:pt x="1907872" y="3248397"/>
                </a:moveTo>
                <a:lnTo>
                  <a:pt x="2083789" y="3465719"/>
                </a:lnTo>
                <a:lnTo>
                  <a:pt x="1955004" y="3727207"/>
                </a:lnTo>
                <a:lnTo>
                  <a:pt x="1783624" y="3379234"/>
                </a:lnTo>
                <a:close/>
                <a:moveTo>
                  <a:pt x="1246114" y="3042288"/>
                </a:moveTo>
                <a:lnTo>
                  <a:pt x="1289863" y="3320989"/>
                </a:lnTo>
                <a:lnTo>
                  <a:pt x="1041571" y="3486648"/>
                </a:lnTo>
                <a:lnTo>
                  <a:pt x="1070700" y="3093954"/>
                </a:lnTo>
                <a:close/>
                <a:moveTo>
                  <a:pt x="1639912" y="3087438"/>
                </a:moveTo>
                <a:lnTo>
                  <a:pt x="1783624" y="3379234"/>
                </a:lnTo>
                <a:lnTo>
                  <a:pt x="1367750" y="3817165"/>
                </a:lnTo>
                <a:lnTo>
                  <a:pt x="1289863" y="3320989"/>
                </a:lnTo>
                <a:close/>
                <a:moveTo>
                  <a:pt x="1094156" y="2777745"/>
                </a:moveTo>
                <a:lnTo>
                  <a:pt x="1070700" y="3093954"/>
                </a:lnTo>
                <a:lnTo>
                  <a:pt x="487231" y="3265806"/>
                </a:lnTo>
                <a:lnTo>
                  <a:pt x="667835" y="2808294"/>
                </a:lnTo>
                <a:close/>
                <a:moveTo>
                  <a:pt x="2270096" y="3087438"/>
                </a:moveTo>
                <a:lnTo>
                  <a:pt x="2543289" y="3269711"/>
                </a:lnTo>
                <a:lnTo>
                  <a:pt x="2405623" y="3863300"/>
                </a:lnTo>
                <a:lnTo>
                  <a:pt x="2083789" y="3465719"/>
                </a:lnTo>
                <a:close/>
                <a:moveTo>
                  <a:pt x="2582258" y="3101684"/>
                </a:moveTo>
                <a:lnTo>
                  <a:pt x="2847594" y="3205658"/>
                </a:lnTo>
                <a:lnTo>
                  <a:pt x="2868437" y="3486648"/>
                </a:lnTo>
                <a:lnTo>
                  <a:pt x="2543289" y="3269711"/>
                </a:lnTo>
                <a:close/>
                <a:moveTo>
                  <a:pt x="774303" y="2538586"/>
                </a:moveTo>
                <a:lnTo>
                  <a:pt x="667835" y="2808294"/>
                </a:lnTo>
                <a:lnTo>
                  <a:pt x="372892" y="2829429"/>
                </a:lnTo>
                <a:lnTo>
                  <a:pt x="601726" y="2498105"/>
                </a:lnTo>
                <a:close/>
                <a:moveTo>
                  <a:pt x="386240" y="2054449"/>
                </a:moveTo>
                <a:lnTo>
                  <a:pt x="779063" y="2241343"/>
                </a:lnTo>
                <a:lnTo>
                  <a:pt x="601726" y="2498105"/>
                </a:lnTo>
                <a:lnTo>
                  <a:pt x="0" y="2356962"/>
                </a:lnTo>
                <a:close/>
                <a:moveTo>
                  <a:pt x="3138315" y="2800852"/>
                </a:moveTo>
                <a:lnTo>
                  <a:pt x="3322754" y="3391853"/>
                </a:lnTo>
                <a:lnTo>
                  <a:pt x="2847594" y="3205658"/>
                </a:lnTo>
                <a:lnTo>
                  <a:pt x="2815852" y="2777745"/>
                </a:lnTo>
                <a:close/>
                <a:moveTo>
                  <a:pt x="494516" y="1757338"/>
                </a:moveTo>
                <a:lnTo>
                  <a:pt x="618861" y="1872255"/>
                </a:lnTo>
                <a:lnTo>
                  <a:pt x="386240" y="2054449"/>
                </a:lnTo>
                <a:lnTo>
                  <a:pt x="128138" y="1931651"/>
                </a:lnTo>
                <a:close/>
                <a:moveTo>
                  <a:pt x="3378623" y="2599951"/>
                </a:moveTo>
                <a:lnTo>
                  <a:pt x="3537116" y="2829429"/>
                </a:lnTo>
                <a:lnTo>
                  <a:pt x="3138315" y="2800852"/>
                </a:lnTo>
                <a:lnTo>
                  <a:pt x="3088572" y="2641461"/>
                </a:lnTo>
                <a:close/>
                <a:moveTo>
                  <a:pt x="531384" y="1263349"/>
                </a:moveTo>
                <a:lnTo>
                  <a:pt x="779063" y="1621958"/>
                </a:lnTo>
                <a:lnTo>
                  <a:pt x="494516" y="1757338"/>
                </a:lnTo>
                <a:lnTo>
                  <a:pt x="36611" y="1334156"/>
                </a:lnTo>
                <a:close/>
                <a:moveTo>
                  <a:pt x="3415494" y="2105963"/>
                </a:moveTo>
                <a:lnTo>
                  <a:pt x="3873397" y="2529144"/>
                </a:lnTo>
                <a:lnTo>
                  <a:pt x="3378623" y="2599951"/>
                </a:lnTo>
                <a:lnTo>
                  <a:pt x="3130945" y="2241343"/>
                </a:lnTo>
                <a:close/>
                <a:moveTo>
                  <a:pt x="771694" y="1062449"/>
                </a:moveTo>
                <a:lnTo>
                  <a:pt x="821436" y="1221839"/>
                </a:lnTo>
                <a:lnTo>
                  <a:pt x="531384" y="1263349"/>
                </a:lnTo>
                <a:lnTo>
                  <a:pt x="372892" y="1033872"/>
                </a:lnTo>
                <a:close/>
                <a:moveTo>
                  <a:pt x="3523767" y="1808852"/>
                </a:moveTo>
                <a:lnTo>
                  <a:pt x="3781870" y="1931651"/>
                </a:lnTo>
                <a:lnTo>
                  <a:pt x="3415494" y="2105963"/>
                </a:lnTo>
                <a:lnTo>
                  <a:pt x="3291148" y="1991045"/>
                </a:lnTo>
                <a:close/>
                <a:moveTo>
                  <a:pt x="3910008" y="1506338"/>
                </a:moveTo>
                <a:lnTo>
                  <a:pt x="3523767" y="1808852"/>
                </a:lnTo>
                <a:lnTo>
                  <a:pt x="3130945" y="1621958"/>
                </a:lnTo>
                <a:lnTo>
                  <a:pt x="3308283" y="1365195"/>
                </a:lnTo>
                <a:close/>
                <a:moveTo>
                  <a:pt x="587254" y="471447"/>
                </a:moveTo>
                <a:lnTo>
                  <a:pt x="1062414" y="657642"/>
                </a:lnTo>
                <a:lnTo>
                  <a:pt x="1094156" y="1085556"/>
                </a:lnTo>
                <a:lnTo>
                  <a:pt x="771694" y="1062449"/>
                </a:lnTo>
                <a:close/>
                <a:moveTo>
                  <a:pt x="1041571" y="376653"/>
                </a:moveTo>
                <a:lnTo>
                  <a:pt x="1366719" y="593590"/>
                </a:lnTo>
                <a:lnTo>
                  <a:pt x="1327750" y="761616"/>
                </a:lnTo>
                <a:lnTo>
                  <a:pt x="1062414" y="657642"/>
                </a:lnTo>
                <a:close/>
                <a:moveTo>
                  <a:pt x="3537116" y="1033872"/>
                </a:moveTo>
                <a:lnTo>
                  <a:pt x="3308283" y="1365195"/>
                </a:lnTo>
                <a:lnTo>
                  <a:pt x="3135705" y="1324714"/>
                </a:lnTo>
                <a:lnTo>
                  <a:pt x="3242173" y="1055007"/>
                </a:lnTo>
                <a:close/>
                <a:moveTo>
                  <a:pt x="3422778" y="597494"/>
                </a:moveTo>
                <a:lnTo>
                  <a:pt x="3242173" y="1055007"/>
                </a:lnTo>
                <a:lnTo>
                  <a:pt x="2815852" y="1085556"/>
                </a:lnTo>
                <a:lnTo>
                  <a:pt x="2839308" y="769346"/>
                </a:lnTo>
                <a:close/>
                <a:moveTo>
                  <a:pt x="1504385" y="0"/>
                </a:moveTo>
                <a:lnTo>
                  <a:pt x="1826219" y="397582"/>
                </a:lnTo>
                <a:lnTo>
                  <a:pt x="1639912" y="775863"/>
                </a:lnTo>
                <a:lnTo>
                  <a:pt x="1366719" y="593590"/>
                </a:lnTo>
                <a:close/>
                <a:moveTo>
                  <a:pt x="1955004" y="136094"/>
                </a:moveTo>
                <a:lnTo>
                  <a:pt x="2126384" y="484067"/>
                </a:lnTo>
                <a:lnTo>
                  <a:pt x="2002137" y="614904"/>
                </a:lnTo>
                <a:lnTo>
                  <a:pt x="1826219" y="397582"/>
                </a:lnTo>
                <a:close/>
                <a:moveTo>
                  <a:pt x="2868437" y="376653"/>
                </a:moveTo>
                <a:lnTo>
                  <a:pt x="2839308" y="769346"/>
                </a:lnTo>
                <a:lnTo>
                  <a:pt x="2663895" y="821012"/>
                </a:lnTo>
                <a:lnTo>
                  <a:pt x="2620146" y="542312"/>
                </a:lnTo>
                <a:close/>
                <a:moveTo>
                  <a:pt x="2542258" y="46136"/>
                </a:moveTo>
                <a:lnTo>
                  <a:pt x="2620146" y="542312"/>
                </a:lnTo>
                <a:lnTo>
                  <a:pt x="2270096" y="775863"/>
                </a:lnTo>
                <a:lnTo>
                  <a:pt x="2126384" y="484067"/>
                </a:lnTo>
                <a:close/>
              </a:path>
            </a:pathLst>
          </a:custGeom>
          <a:gradFill>
            <a:gsLst>
              <a:gs pos="0">
                <a:srgbClr val="FFFF00">
                  <a:alpha val="67000"/>
                </a:srgbClr>
              </a:gs>
              <a:gs pos="53200">
                <a:srgbClr val="FFFFCC">
                  <a:alpha val="79000"/>
                </a:srgbClr>
              </a:gs>
              <a:gs pos="93000">
                <a:srgbClr val="92D050">
                  <a:alpha val="88000"/>
                </a:srgb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it-IT" sz="2095" dirty="0">
                <a:ln>
                  <a:solidFill>
                    <a:schemeClr val="bg1"/>
                  </a:solidFill>
                </a:ln>
              </a:rPr>
              <a:t>+</a:t>
            </a:r>
          </a:p>
        </p:txBody>
      </p:sp>
      <p:pic>
        <p:nvPicPr>
          <p:cNvPr id="20" name="Immagine 19" descr="Immagine che contiene regina, stanza, scatola, disegnando&#10;&#10;Descrizione generata automaticamente">
            <a:extLst>
              <a:ext uri="{FF2B5EF4-FFF2-40B4-BE49-F238E27FC236}">
                <a16:creationId xmlns:a16="http://schemas.microsoft.com/office/drawing/2014/main" id="{AEE77EF2-C7C2-4892-BCA6-908CB2484A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1" b="89701" l="1849" r="97637">
                        <a14:foregroundMark x1="14073" y1="18204" x2="6266" y2="28862"/>
                        <a14:foregroundMark x1="6266" y1="28862" x2="2157" y2="46228"/>
                        <a14:foregroundMark x1="2157" y1="46228" x2="8731" y2="58802"/>
                        <a14:foregroundMark x1="8731" y1="58802" x2="16744" y2="49820"/>
                        <a14:foregroundMark x1="16744" y1="49820" x2="18593" y2="44790"/>
                        <a14:foregroundMark x1="22856" y1="48144" x2="30560" y2="53892"/>
                        <a14:foregroundMark x1="30560" y1="53892" x2="31484" y2="73653"/>
                        <a14:foregroundMark x1="31484" y1="73653" x2="23318" y2="77006"/>
                        <a14:foregroundMark x1="23318" y1="77006" x2="31587" y2="77126"/>
                        <a14:foregroundMark x1="31587" y1="77126" x2="29635" y2="95928"/>
                        <a14:foregroundMark x1="29635" y1="95928" x2="28642" y2="95773"/>
                        <a14:foregroundMark x1="21212" y1="94611" x2="19466" y2="75210"/>
                        <a14:foregroundMark x1="19466" y1="75210" x2="10324" y2="68982"/>
                        <a14:foregroundMark x1="10324" y1="68982" x2="3647" y2="55808"/>
                        <a14:foregroundMark x1="3647" y1="55808" x2="1849" y2="35928"/>
                        <a14:foregroundMark x1="1849" y1="35928" x2="5393" y2="19401"/>
                        <a14:foregroundMark x1="44479" y1="33653" x2="52080" y2="44072"/>
                        <a14:foregroundMark x1="52080" y1="44072" x2="56908" y2="61916"/>
                        <a14:foregroundMark x1="56908" y1="61916" x2="54648" y2="80958"/>
                        <a14:foregroundMark x1="54648" y1="80958" x2="45044" y2="80719"/>
                        <a14:foregroundMark x1="45044" y1="80719" x2="44016" y2="58204"/>
                        <a14:foregroundMark x1="44016" y1="58204" x2="52234" y2="58802"/>
                        <a14:foregroundMark x1="52234" y1="58802" x2="61068" y2="58683"/>
                        <a14:foregroundMark x1="61068" y1="58683" x2="65383" y2="20958"/>
                        <a14:foregroundMark x1="65383" y1="20958" x2="65177" y2="48383"/>
                        <a14:foregroundMark x1="65177" y1="48383" x2="60709" y2="65269"/>
                        <a14:foregroundMark x1="60709" y1="65269" x2="69337" y2="71497"/>
                        <a14:foregroundMark x1="69337" y1="71497" x2="69440" y2="52096"/>
                        <a14:foregroundMark x1="69440" y1="52096" x2="75244" y2="37605"/>
                        <a14:foregroundMark x1="75244" y1="37605" x2="75090" y2="18443"/>
                        <a14:foregroundMark x1="75090" y1="18443" x2="79866" y2="34012"/>
                        <a14:foregroundMark x1="79866" y1="34012" x2="88238" y2="35569"/>
                        <a14:foregroundMark x1="88238" y1="35569" x2="95994" y2="30659"/>
                        <a14:foregroundMark x1="95994" y1="30659" x2="93580" y2="76287"/>
                        <a14:foregroundMark x1="93580" y1="76287" x2="85208" y2="77006"/>
                        <a14:foregroundMark x1="85208" y1="77006" x2="84694" y2="56527"/>
                        <a14:foregroundMark x1="84694" y1="56527" x2="90395" y2="71856"/>
                        <a14:foregroundMark x1="90395" y1="71856" x2="97021" y2="60838"/>
                        <a14:foregroundMark x1="97021" y1="60838" x2="97637" y2="81317"/>
                        <a14:foregroundMark x1="97637" y1="81317" x2="95634" y2="81677"/>
                        <a14:backgroundMark x1="28043" y1="94970" x2="27119" y2="96168"/>
                        <a14:backgroundMark x1="21161" y1="94371" x2="28454" y2="96407"/>
                        <a14:backgroundMark x1="29584" y1="99760" x2="28814" y2="95808"/>
                        <a14:backgroundMark x1="23010" y1="96168" x2="28300" y2="9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26" y="4088999"/>
            <a:ext cx="4048418" cy="1736224"/>
          </a:xfrm>
          <a:prstGeom prst="rect">
            <a:avLst/>
          </a:prstGeom>
          <a:effectLst>
            <a:outerShdw blurRad="50800" dist="38100" dir="5220000" sx="101000" sy="101000" algn="tr" rotWithShape="0">
              <a:prstClr val="black">
                <a:alpha val="9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6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/>
          </a:solidFill>
        </p:spPr>
        <p:txBody>
          <a:bodyPr/>
          <a:lstStyle/>
          <a:p>
            <a:r>
              <a:rPr lang="it-IT" dirty="0"/>
              <a:t>2. </a:t>
            </a:r>
            <a:r>
              <a:rPr lang="it-IT" dirty="0" err="1"/>
              <a:t>Gesu'</a:t>
            </a:r>
            <a:r>
              <a:rPr lang="it-IT" dirty="0"/>
              <a:t> riceve la croce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6FABBF0E-0EFD-46F5-A64F-51A059511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678" y="1860194"/>
            <a:ext cx="6816725" cy="4972050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  <p:pic>
        <p:nvPicPr>
          <p:cNvPr id="2050" name="Picture 2" descr="G:\#Immagini\#_AAA_religione\ViaCrucisAlex_png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214" y="888177"/>
            <a:ext cx="3431063" cy="594928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</a:t>
            </a:r>
            <a:r>
              <a:rPr lang="it-IT" dirty="0" err="1"/>
              <a:t>Gesu'</a:t>
            </a:r>
            <a:r>
              <a:rPr lang="it-IT" dirty="0"/>
              <a:t> riceve la croce</a:t>
            </a:r>
          </a:p>
        </p:txBody>
      </p:sp>
      <p:pic>
        <p:nvPicPr>
          <p:cNvPr id="5" name="Picture 2" descr="G:\#Immagini\#_AAA_religione\ViaCrucisAlex_png\2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6842" y="745850"/>
            <a:ext cx="3168352" cy="5845727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8757910-19C0-439E-9D0C-F1E177A77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566" y="1124744"/>
            <a:ext cx="6695550" cy="5494270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 la condanna a morte,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soldati si fecero attorno a Gesù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gli misero sulle spalle un manto rosso;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intrecciarono una corona di spine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gliela posero in capo;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misero una canna nella mano destra,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uno scettro regale.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Poi, piegando il ginocchio lo deridevano dicendo: "Salve, o Re dei Giudei!".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gli sputavano addosso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lo percuotevano sulla testa.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 l'ebbero schernito, gli levarono il manto, gli misero sulle spalle una pesante croce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lo condussero via per crocifiggerlo.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828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</a:t>
            </a:r>
            <a:r>
              <a:rPr lang="it-IT" dirty="0" err="1"/>
              <a:t>Gesu'</a:t>
            </a:r>
            <a:r>
              <a:rPr lang="it-IT" dirty="0"/>
              <a:t> riceve la croce</a:t>
            </a:r>
          </a:p>
        </p:txBody>
      </p:sp>
      <p:pic>
        <p:nvPicPr>
          <p:cNvPr id="5" name="Picture 2" descr="G:\#Immagini\#_AAA_religione\ViaCrucisAlex_png\2.png"/>
          <p:cNvPicPr>
            <a:picLocks noChangeAspect="1" noChangeArrowheads="1"/>
          </p:cNvPicPr>
          <p:nvPr/>
        </p:nvPicPr>
        <p:blipFill>
          <a:blip r:embed="rId2" cstate="print"/>
          <a:srcRect l="8162" t="12699" b="50000"/>
          <a:stretch>
            <a:fillRect/>
          </a:stretch>
        </p:blipFill>
        <p:spPr bwMode="auto">
          <a:xfrm>
            <a:off x="-24955" y="1052736"/>
            <a:ext cx="3783070" cy="2664296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B317992-4082-4A07-8CD6-57C1C6BD3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590" y="2636911"/>
            <a:ext cx="6410133" cy="4158507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Quante croci e quanti pesi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poniamo sulle spalle degli altri!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Soprattutto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ai più deboli e indifesi. 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Perfino ai bambini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si caricano pesi insopportabili</a:t>
            </a:r>
            <a:r>
              <a:rPr lang="it-IT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5055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</a:t>
            </a:r>
            <a:r>
              <a:rPr lang="it-IT" dirty="0" err="1"/>
              <a:t>Gesu’</a:t>
            </a:r>
            <a:r>
              <a:rPr lang="it-IT" dirty="0"/>
              <a:t> riceve la croce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11550" y="1412776"/>
            <a:ext cx="6816390" cy="4972072"/>
          </a:xfrm>
        </p:spPr>
        <p:txBody>
          <a:bodyPr>
            <a:normAutofit/>
          </a:bodyPr>
          <a:lstStyle/>
          <a:p>
            <a:r>
              <a:rPr lang="it-IT" b="0" dirty="0"/>
              <a:t>Tutti:</a:t>
            </a:r>
          </a:p>
          <a:p>
            <a:pPr marL="893763"/>
            <a:r>
              <a:rPr lang="it-IT" dirty="0"/>
              <a:t>Insegnaci, o Signore, </a:t>
            </a:r>
          </a:p>
          <a:p>
            <a:pPr marL="893763"/>
            <a:r>
              <a:rPr lang="it-IT" dirty="0"/>
              <a:t>che la grandezza morale </a:t>
            </a:r>
            <a:br>
              <a:rPr lang="it-IT" dirty="0"/>
            </a:br>
            <a:r>
              <a:rPr lang="it-IT" dirty="0"/>
              <a:t>di una casa</a:t>
            </a:r>
          </a:p>
          <a:p>
            <a:pPr marL="893763"/>
            <a:r>
              <a:rPr lang="it-IT" dirty="0"/>
              <a:t>non è data se non </a:t>
            </a:r>
            <a:br>
              <a:rPr lang="it-IT" dirty="0"/>
            </a:br>
            <a:r>
              <a:rPr lang="it-IT" dirty="0"/>
              <a:t>dalla capacità di affrontare </a:t>
            </a:r>
          </a:p>
          <a:p>
            <a:pPr marL="893763"/>
            <a:r>
              <a:rPr lang="it-IT" dirty="0"/>
              <a:t>e portare con dignità </a:t>
            </a:r>
            <a:br>
              <a:rPr lang="it-IT" dirty="0"/>
            </a:br>
            <a:r>
              <a:rPr lang="it-IT" dirty="0"/>
              <a:t>la croce di ogni momento,</a:t>
            </a:r>
          </a:p>
          <a:p>
            <a:pPr marL="893763"/>
            <a:r>
              <a:rPr lang="it-IT" dirty="0"/>
              <a:t>particolarmente </a:t>
            </a:r>
            <a:br>
              <a:rPr lang="it-IT" dirty="0"/>
            </a:br>
            <a:r>
              <a:rPr lang="it-IT" dirty="0"/>
              <a:t>quella che ci viene data</a:t>
            </a:r>
            <a:br>
              <a:rPr lang="it-IT" dirty="0"/>
            </a:br>
            <a:r>
              <a:rPr lang="it-IT" dirty="0"/>
              <a:t>dagli altri.</a:t>
            </a:r>
          </a:p>
          <a:p>
            <a:pPr marL="715963" indent="-715963"/>
            <a:endParaRPr lang="it-IT" dirty="0"/>
          </a:p>
          <a:p>
            <a:pPr marL="717469"/>
            <a:endParaRPr lang="it-IT" dirty="0"/>
          </a:p>
        </p:txBody>
      </p:sp>
      <p:pic>
        <p:nvPicPr>
          <p:cNvPr id="5" name="Picture 2" descr="G:\#Immagini\#_AAA_religione\ViaCrucisAlex_png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2906" y="592011"/>
            <a:ext cx="3613716" cy="6265989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42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600"/>
                            </p:stCondLst>
                            <p:childTnLst>
                              <p:par>
                                <p:cTn id="3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</a:t>
            </a:r>
            <a:r>
              <a:rPr lang="it-IT" dirty="0" err="1"/>
              <a:t>Gesu’</a:t>
            </a:r>
            <a:r>
              <a:rPr lang="it-IT" dirty="0"/>
              <a:t> riceve la croce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512028C-90B7-44EA-9C11-FF26340D6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310" y="2492896"/>
            <a:ext cx="5976664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Ti saluto, o croce santa,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che portasti il Redentor: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gloria, lode,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onor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ti canta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ogni lingua ed ogni cuor.</a:t>
            </a:r>
          </a:p>
        </p:txBody>
      </p:sp>
      <p:pic>
        <p:nvPicPr>
          <p:cNvPr id="5" name="Picture 2" descr="G:\#Immagini\#_AAA_religione\ViaCrucisAlex_png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911950" y="592011"/>
            <a:ext cx="3613716" cy="6265989"/>
          </a:xfrm>
          <a:prstGeom prst="rect">
            <a:avLst/>
          </a:prstGeom>
          <a:noFill/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2267558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42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#Immagini\#_AAA_religione\ViaCrucisAlex_png\3.png"/>
          <p:cNvPicPr>
            <a:picLocks noChangeAspect="1" noChangeArrowheads="1"/>
          </p:cNvPicPr>
          <p:nvPr/>
        </p:nvPicPr>
        <p:blipFill>
          <a:blip r:embed="rId3" cstate="print"/>
          <a:srcRect l="23916" t="19982" b="30000"/>
          <a:stretch>
            <a:fillRect/>
          </a:stretch>
        </p:blipFill>
        <p:spPr bwMode="auto">
          <a:xfrm>
            <a:off x="2159422" y="20092"/>
            <a:ext cx="6624736" cy="6791495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Gesu</a:t>
            </a:r>
            <a:r>
              <a:rPr lang="it-IT" dirty="0"/>
              <a:t>' cade la prima volta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Gesu</a:t>
            </a:r>
            <a:r>
              <a:rPr lang="it-IT" dirty="0"/>
              <a:t>' cade la prima volta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4FF5484-FCD3-4D5F-9CBE-34138CD3F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191" y="1988840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  <p:pic>
        <p:nvPicPr>
          <p:cNvPr id="3074" name="Picture 2" descr="G:\#Immagini\#_AAA_religione\ViaCrucisAlex_png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1230" y="745850"/>
            <a:ext cx="3407501" cy="611215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Gesu</a:t>
            </a:r>
            <a:r>
              <a:rPr lang="it-IT" dirty="0"/>
              <a:t>' cade la prima volta</a:t>
            </a:r>
          </a:p>
        </p:txBody>
      </p:sp>
      <p:pic>
        <p:nvPicPr>
          <p:cNvPr id="5" name="Picture 2" descr="G:\#Immagini\#_AAA_religione\ViaCrucisAlex_png\3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4834" y="500617"/>
            <a:ext cx="3456384" cy="6419169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2B355A9-681E-45F5-B4E6-9D2B94711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14" y="2132856"/>
            <a:ext cx="6263502" cy="4486158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profeta Isaia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aveva visto il Salvatore degli uomini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carico dei nostri peccati,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sfigurato dalle nostre cattiverie,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schiacciato dal peso delle nostre colpe.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Umiliato e sopraffatto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 peso di tante iniquità,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ancora che sfinito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 patimenti della flagellazione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coronazione di spine,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Gesù, cade al suolo privo di forze.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49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Gesu</a:t>
            </a:r>
            <a:r>
              <a:rPr lang="it-IT" dirty="0"/>
              <a:t>' cade la prima volta</a:t>
            </a:r>
          </a:p>
        </p:txBody>
      </p:sp>
      <p:pic>
        <p:nvPicPr>
          <p:cNvPr id="5" name="Picture 2" descr="G:\#Immagini\#_AAA_religione\ViaCrucisAlex_png\3.png"/>
          <p:cNvPicPr>
            <a:picLocks noChangeAspect="1" noChangeArrowheads="1"/>
          </p:cNvPicPr>
          <p:nvPr/>
        </p:nvPicPr>
        <p:blipFill>
          <a:blip r:embed="rId3" cstate="print"/>
          <a:srcRect l="23916" t="19982" b="30000"/>
          <a:stretch>
            <a:fillRect/>
          </a:stretch>
        </p:blipFill>
        <p:spPr bwMode="auto">
          <a:xfrm>
            <a:off x="21698" y="980728"/>
            <a:ext cx="3361860" cy="3446485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75E60B9-CD85-4267-878E-651546C7B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582" y="2204864"/>
            <a:ext cx="6482141" cy="4418442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Il peso dei nostri peccati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e delle nostre mancanze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fanno cadere Gesù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 terra, sfinito.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Ma si rialza: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vuole insegnare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che tutti possiamo cadere,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ma tutti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siamo in grado di rialzarci.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84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1000">
              <a:schemeClr val="bg1"/>
            </a:gs>
            <a:gs pos="100000">
              <a:srgbClr val="00B0F0">
                <a:alpha val="9000"/>
              </a:srgbClr>
            </a:gs>
          </a:gsLst>
          <a:lin ang="160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8F75A6F-0AE5-4F37-A21C-1696F94F7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1367"/>
          <a:stretch/>
        </p:blipFill>
        <p:spPr>
          <a:xfrm rot="20871597">
            <a:off x="1663246" y="-712774"/>
            <a:ext cx="7255854" cy="9064194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432C92F7-4CFD-4FDA-8B2F-CBC92BAE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21288"/>
            <a:ext cx="10223500" cy="511156"/>
          </a:xfrm>
        </p:spPr>
        <p:txBody>
          <a:bodyPr/>
          <a:lstStyle/>
          <a:p>
            <a:r>
              <a:rPr lang="it-IT" dirty="0"/>
              <a:t>Introduzione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6808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Gesu</a:t>
            </a:r>
            <a:r>
              <a:rPr lang="it-IT" dirty="0"/>
              <a:t>' cade la prima volta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23518" y="1651234"/>
            <a:ext cx="7488014" cy="4972072"/>
          </a:xfrm>
        </p:spPr>
        <p:txBody>
          <a:bodyPr>
            <a:noAutofit/>
          </a:bodyPr>
          <a:lstStyle/>
          <a:p>
            <a:r>
              <a:rPr lang="it-IT" b="0" dirty="0"/>
              <a:t>Tutti</a:t>
            </a:r>
            <a:r>
              <a:rPr lang="it-IT" dirty="0"/>
              <a:t>:</a:t>
            </a:r>
          </a:p>
          <a:p>
            <a:pPr marL="893763"/>
            <a:r>
              <a:rPr lang="it-IT" dirty="0"/>
              <a:t>Fa', o Signore </a:t>
            </a:r>
            <a:br>
              <a:rPr lang="it-IT" dirty="0"/>
            </a:br>
            <a:r>
              <a:rPr lang="it-IT" dirty="0"/>
              <a:t>che questi nostri sfibranti smarrimenti </a:t>
            </a:r>
          </a:p>
          <a:p>
            <a:pPr marL="893763"/>
            <a:r>
              <a:rPr lang="it-IT" dirty="0"/>
              <a:t>non siano che un attimo </a:t>
            </a:r>
          </a:p>
          <a:p>
            <a:pPr marL="893763"/>
            <a:r>
              <a:rPr lang="it-IT" dirty="0"/>
              <a:t>e che si ritrovi presto </a:t>
            </a:r>
            <a:br>
              <a:rPr lang="it-IT" dirty="0"/>
            </a:br>
            <a:r>
              <a:rPr lang="it-IT" dirty="0"/>
              <a:t>la forza per riprendere </a:t>
            </a:r>
            <a:br>
              <a:rPr lang="it-IT" dirty="0"/>
            </a:br>
            <a:r>
              <a:rPr lang="it-IT" dirty="0"/>
              <a:t>il nostro camino, </a:t>
            </a:r>
          </a:p>
          <a:p>
            <a:pPr marL="893763"/>
            <a:r>
              <a:rPr lang="it-IT" dirty="0"/>
              <a:t>esattamente come hai fatto tu.</a:t>
            </a:r>
          </a:p>
        </p:txBody>
      </p:sp>
      <p:pic>
        <p:nvPicPr>
          <p:cNvPr id="5" name="Picture 2" descr="G:\#Immagini\#_AAA_religione\ViaCrucisAlex_png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2906" y="502445"/>
            <a:ext cx="3528392" cy="6328996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100000">
              <a:srgbClr val="00B0F0">
                <a:alpha val="9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3. Gesu' cade la prima volta</a:t>
            </a:r>
            <a:endParaRPr lang="it-IT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C25F244-C1F2-460D-BA03-D894155C3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302" y="2276872"/>
            <a:ext cx="5976664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Ti saluto, o croce santa,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che portasti il Redentor: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gloria, lode,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onor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ti canta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ogni lingua ed ogni cuor.</a:t>
            </a:r>
          </a:p>
        </p:txBody>
      </p:sp>
      <p:pic>
        <p:nvPicPr>
          <p:cNvPr id="5" name="Picture 2" descr="G:\#Immagini\#_AAA_religione\ViaCrucisAlex_png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055966" y="490272"/>
            <a:ext cx="3528392" cy="6328996"/>
          </a:xfrm>
          <a:prstGeom prst="rect">
            <a:avLst/>
          </a:prstGeom>
          <a:noFill/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2175756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#Immagini\#_AAA_religione\ViaCrucisAlex_png\4.png"/>
          <p:cNvPicPr>
            <a:picLocks noChangeAspect="1" noChangeArrowheads="1"/>
          </p:cNvPicPr>
          <p:nvPr/>
        </p:nvPicPr>
        <p:blipFill>
          <a:blip r:embed="rId2" cstate="print"/>
          <a:srcRect l="15654" t="15254" r="6661" b="52542"/>
          <a:stretch>
            <a:fillRect/>
          </a:stretch>
        </p:blipFill>
        <p:spPr bwMode="auto">
          <a:xfrm>
            <a:off x="406596" y="-18765"/>
            <a:ext cx="9410308" cy="6876765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  <p:pic>
        <p:nvPicPr>
          <p:cNvPr id="4098" name="Picture 2" descr="G:\#Immagini\#_AAA_religione\ViaCrucisAlex_png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06" y="879337"/>
            <a:ext cx="3637156" cy="5978663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CA9CF12-D295-472E-9CD6-2ADD67E3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654" y="2348880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  <p:pic>
        <p:nvPicPr>
          <p:cNvPr id="5" name="Picture 2" descr="G:\#Immagini\#_AAA_religione\ViaCrucisAlex_png\4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6842" y="831235"/>
            <a:ext cx="3744416" cy="6021288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41F57683-6249-4BC9-A079-5F92ABD24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14" y="2132856"/>
            <a:ext cx="6263502" cy="4486158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vecchio Simeone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aveva predetto alla madre di Gesù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momenti dolorosi della sua passione: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Una spada ti trafiggerà l'anima!".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Maria ricordò quelle parole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 incontrò il suo divin figlio,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 tutto una piaga.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accettò questa sofferenza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amore nostro,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contribuire alla nostra salvezza.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90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  <p:pic>
        <p:nvPicPr>
          <p:cNvPr id="5" name="Picture 2" descr="G:\#Immagini\#_AAA_religione\ViaCrucisAlex_png\4.png"/>
          <p:cNvPicPr>
            <a:picLocks noChangeAspect="1" noChangeArrowheads="1"/>
          </p:cNvPicPr>
          <p:nvPr/>
        </p:nvPicPr>
        <p:blipFill>
          <a:blip r:embed="rId2" cstate="print"/>
          <a:srcRect l="15654" t="15254" r="6661" b="52542"/>
          <a:stretch>
            <a:fillRect/>
          </a:stretch>
        </p:blipFill>
        <p:spPr bwMode="auto">
          <a:xfrm>
            <a:off x="-144834" y="1052736"/>
            <a:ext cx="4237102" cy="3096344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38D42AE-716A-4DF9-B33A-CFB2DCB36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268" y="2358307"/>
            <a:ext cx="5989455" cy="4437112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L'incontro della madre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col figlio rappresenta l'amore più profondo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e più vero. 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Gli occhi si incontrano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nella consapevolezza che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il dolore è fonte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di speranza e di gioia.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828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51510" y="1268760"/>
            <a:ext cx="7032415" cy="5303512"/>
          </a:xfrm>
        </p:spPr>
        <p:txBody>
          <a:bodyPr>
            <a:normAutofit/>
          </a:bodyPr>
          <a:lstStyle/>
          <a:p>
            <a:r>
              <a:rPr lang="it-IT" b="0" dirty="0"/>
              <a:t>Tutti:</a:t>
            </a:r>
          </a:p>
          <a:p>
            <a:pPr marL="803275"/>
            <a:r>
              <a:rPr lang="it-IT" dirty="0"/>
              <a:t>Santa Maria, noi ti imploriamo </a:t>
            </a:r>
            <a:br>
              <a:rPr lang="it-IT" dirty="0"/>
            </a:br>
            <a:r>
              <a:rPr lang="it-IT" dirty="0"/>
              <a:t>di starci vicino quando incombe </a:t>
            </a:r>
            <a:br>
              <a:rPr lang="it-IT" dirty="0"/>
            </a:br>
            <a:r>
              <a:rPr lang="it-IT" dirty="0"/>
              <a:t>il dolore e irrompe la prova, </a:t>
            </a:r>
            <a:br>
              <a:rPr lang="it-IT" dirty="0"/>
            </a:br>
            <a:r>
              <a:rPr lang="it-IT" dirty="0"/>
              <a:t>e sibila il vento della disperazione</a:t>
            </a:r>
          </a:p>
          <a:p>
            <a:pPr marL="803275">
              <a:spcBef>
                <a:spcPts val="0"/>
              </a:spcBef>
            </a:pPr>
            <a:r>
              <a:rPr lang="it-IT" dirty="0"/>
              <a:t>e sovrastano sulla nostra esistenza il cielo nero degli affanni, </a:t>
            </a:r>
          </a:p>
          <a:p>
            <a:pPr marL="803275">
              <a:spcBef>
                <a:spcPts val="0"/>
              </a:spcBef>
            </a:pPr>
            <a:r>
              <a:rPr lang="it-IT" dirty="0"/>
              <a:t>o il freddo delle delusioni. </a:t>
            </a:r>
          </a:p>
          <a:p>
            <a:pPr marL="803275"/>
            <a:r>
              <a:rPr lang="it-IT" dirty="0"/>
              <a:t>Nei momenti dell'oscurità </a:t>
            </a:r>
            <a:br>
              <a:rPr lang="it-IT" dirty="0"/>
            </a:br>
            <a:r>
              <a:rPr lang="it-IT" dirty="0"/>
              <a:t>mettiti vicino a noi </a:t>
            </a:r>
          </a:p>
          <a:p>
            <a:pPr marL="803275">
              <a:spcBef>
                <a:spcPts val="0"/>
              </a:spcBef>
            </a:pPr>
            <a:r>
              <a:rPr lang="it-IT" dirty="0"/>
              <a:t>e sussurraci che anche tu </a:t>
            </a:r>
            <a:br>
              <a:rPr lang="it-IT" dirty="0"/>
            </a:br>
            <a:r>
              <a:rPr lang="it-IT" dirty="0"/>
              <a:t>stai aspettando la luce del</a:t>
            </a:r>
          </a:p>
          <a:p>
            <a:pPr marL="803275">
              <a:spcBef>
                <a:spcPts val="0"/>
              </a:spcBef>
            </a:pPr>
            <a:r>
              <a:rPr lang="it-IT" dirty="0"/>
              <a:t>Cristo Risorto.</a:t>
            </a:r>
          </a:p>
        </p:txBody>
      </p:sp>
      <p:pic>
        <p:nvPicPr>
          <p:cNvPr id="5" name="Picture 2" descr="G:\#Immagini\#_AAA_religione\ViaCrucisAlex_png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8890" y="745850"/>
            <a:ext cx="3600400" cy="6029731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</a:t>
            </a:r>
            <a:r>
              <a:rPr lang="it-IT" dirty="0" err="1"/>
              <a:t>Gesu'</a:t>
            </a:r>
            <a:r>
              <a:rPr lang="it-IT" dirty="0"/>
              <a:t> incontra sua madre</a:t>
            </a:r>
          </a:p>
        </p:txBody>
      </p:sp>
      <p:pic>
        <p:nvPicPr>
          <p:cNvPr id="5" name="Picture 2" descr="G:\#Immagini\#_AAA_religione\ViaCrucisAlex_png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911949" y="1268761"/>
            <a:ext cx="3174987" cy="5354546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B45BCD3-E487-4A4E-8381-91DD89591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2" y="3212976"/>
            <a:ext cx="6480720" cy="252380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Santa Madre, deh, voi fate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         che le piaghe del Signore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         siano impresse nel mio cuore.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#Immagini\#_AAA_religione\ViaCrucisAlex_png\5.png"/>
          <p:cNvPicPr>
            <a:picLocks noChangeAspect="1" noChangeArrowheads="1"/>
          </p:cNvPicPr>
          <p:nvPr/>
        </p:nvPicPr>
        <p:blipFill rotWithShape="1">
          <a:blip r:embed="rId2" cstate="print"/>
          <a:srcRect l="24024" t="16361" r="5901" b="37288"/>
          <a:stretch/>
        </p:blipFill>
        <p:spPr bwMode="auto">
          <a:xfrm>
            <a:off x="1223318" y="-134176"/>
            <a:ext cx="6840760" cy="7126351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6639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  <p:pic>
        <p:nvPicPr>
          <p:cNvPr id="5123" name="Picture 3" descr="G:\#Immagini\#_AAA_religione\ViaCrucisAlex_png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98" y="1124744"/>
            <a:ext cx="3451167" cy="5733256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4065AA1-7ABC-4877-983B-95E95C791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654" y="2276872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1000">
              <a:schemeClr val="bg1"/>
            </a:gs>
            <a:gs pos="100000">
              <a:srgbClr val="00B0F0">
                <a:alpha val="9000"/>
              </a:srgbClr>
            </a:gs>
          </a:gsLst>
          <a:lin ang="160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8F75A6F-0AE5-4F37-A21C-1696F94F7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1367"/>
          <a:stretch/>
        </p:blipFill>
        <p:spPr>
          <a:xfrm rot="20871597">
            <a:off x="1663246" y="-712774"/>
            <a:ext cx="7255854" cy="9064194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432C92F7-4CFD-4FDA-8B2F-CBC92BAE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21288"/>
            <a:ext cx="10223500" cy="511156"/>
          </a:xfrm>
        </p:spPr>
        <p:txBody>
          <a:bodyPr/>
          <a:lstStyle/>
          <a:p>
            <a:r>
              <a:rPr lang="it-IT" dirty="0"/>
              <a:t>Introduzione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370BEF7-8A72-4F1F-89C5-72DD8B78C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278" y="1054680"/>
            <a:ext cx="8999806" cy="4972050"/>
          </a:xfrm>
        </p:spPr>
        <p:txBody>
          <a:bodyPr>
            <a:normAutofit/>
          </a:bodyPr>
          <a:lstStyle/>
          <a:p>
            <a:pPr eaLnBrk="0" hangingPunct="0"/>
            <a:r>
              <a:rPr lang="it-IT" sz="1900" dirty="0"/>
              <a:t>Tu</a:t>
            </a:r>
            <a:r>
              <a:rPr lang="it-IT" sz="1900" b="0" dirty="0"/>
              <a:t> hai fatto, o Signore, della famiglia un mistero di unità e di amore, </a:t>
            </a:r>
            <a:br>
              <a:rPr lang="it-IT" sz="1900" b="0" dirty="0"/>
            </a:br>
            <a:r>
              <a:rPr lang="it-IT" sz="1900" b="0" dirty="0"/>
              <a:t>per il matrimonio Tu e noi, nello spazio domestico, siamo una sola cosa.</a:t>
            </a:r>
          </a:p>
          <a:p>
            <a:pPr eaLnBrk="0" hangingPunct="0"/>
            <a:r>
              <a:rPr lang="it-IT" sz="1900" dirty="0"/>
              <a:t>Per tale intima </a:t>
            </a:r>
            <a:r>
              <a:rPr lang="it-IT" sz="1900" b="0" dirty="0"/>
              <a:t>comunione con te, anche la nostra famiglia </a:t>
            </a:r>
            <a:br>
              <a:rPr lang="it-IT" sz="1900" b="0" dirty="0"/>
            </a:br>
            <a:r>
              <a:rPr lang="it-IT" sz="1900" b="0" dirty="0"/>
              <a:t>sale il calvario e segna sul libro della sua piccola storia </a:t>
            </a:r>
            <a:br>
              <a:rPr lang="it-IT" sz="1900" b="0" dirty="0"/>
            </a:br>
            <a:r>
              <a:rPr lang="it-IT" sz="1900" b="0" dirty="0"/>
              <a:t>le tappe sofferte della sua Via Crucis.</a:t>
            </a:r>
          </a:p>
          <a:p>
            <a:pPr eaLnBrk="0" hangingPunct="0"/>
            <a:r>
              <a:rPr lang="it-IT" sz="1900" dirty="0"/>
              <a:t>Saliamo</a:t>
            </a:r>
            <a:r>
              <a:rPr lang="it-IT" sz="1900" b="0" dirty="0"/>
              <a:t> insieme a te il calvario, </a:t>
            </a:r>
            <a:br>
              <a:rPr lang="it-IT" sz="1900" b="0" dirty="0"/>
            </a:br>
            <a:r>
              <a:rPr lang="it-IT" sz="1900" b="0" dirty="0"/>
              <a:t>non come persone singole, ma come famiglia, </a:t>
            </a:r>
            <a:br>
              <a:rPr lang="it-IT" sz="1900" b="0" dirty="0"/>
            </a:br>
            <a:r>
              <a:rPr lang="it-IT" sz="1900" b="0" dirty="0"/>
              <a:t>perché è nella famiglia che cominciamo ad essere Chiesa.</a:t>
            </a:r>
          </a:p>
          <a:p>
            <a:pPr eaLnBrk="0" hangingPunct="0"/>
            <a:r>
              <a:rPr lang="it-IT" sz="1900" dirty="0"/>
              <a:t>Camminiamo</a:t>
            </a:r>
            <a:r>
              <a:rPr lang="it-IT" sz="1900" b="0" dirty="0"/>
              <a:t> accanto a te unendoci a tutte quante le famiglie </a:t>
            </a:r>
            <a:br>
              <a:rPr lang="it-IT" sz="1900" b="0" dirty="0"/>
            </a:br>
            <a:r>
              <a:rPr lang="it-IT" sz="1900" b="0" dirty="0"/>
              <a:t>che conosciamo a te vicine o che sappiamo da te lontane.</a:t>
            </a:r>
          </a:p>
          <a:p>
            <a:pPr eaLnBrk="0" hangingPunct="0"/>
            <a:r>
              <a:rPr lang="it-IT" sz="1900" dirty="0"/>
              <a:t>La candela </a:t>
            </a:r>
            <a:r>
              <a:rPr lang="it-IT" sz="1900" b="0" dirty="0"/>
              <a:t>accanto alla croce indica la nostra preghiera </a:t>
            </a:r>
            <a:br>
              <a:rPr lang="it-IT" sz="1900" b="0" dirty="0"/>
            </a:br>
            <a:r>
              <a:rPr lang="it-IT" sz="1900" b="0" dirty="0"/>
              <a:t>e vicinanza alle famiglie nel bisogno, </a:t>
            </a:r>
            <a:br>
              <a:rPr lang="it-IT" sz="1900" b="0" dirty="0"/>
            </a:br>
            <a:r>
              <a:rPr lang="it-IT" sz="1900" dirty="0"/>
              <a:t>pregheremo</a:t>
            </a:r>
            <a:r>
              <a:rPr lang="it-IT" sz="1900" b="0" dirty="0"/>
              <a:t> insieme perché il mistero della croce diventi per tutte </a:t>
            </a:r>
            <a:br>
              <a:rPr lang="it-IT" sz="1900" b="0" dirty="0"/>
            </a:br>
            <a:r>
              <a:rPr lang="it-IT" sz="1900" b="0" dirty="0"/>
              <a:t>un mistero di vita ed apra orizzonti pasquali di speranza e di gioia.</a:t>
            </a:r>
          </a:p>
        </p:txBody>
      </p:sp>
    </p:spTree>
    <p:extLst>
      <p:ext uri="{BB962C8B-B14F-4D97-AF65-F5344CB8AC3E}">
        <p14:creationId xmlns:p14="http://schemas.microsoft.com/office/powerpoint/2010/main" val="31917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680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#Immagini\#_AAA_religione\ViaCrucisAlex_png\5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</a:blip>
          <a:srcRect l="47535" t="12232" r="5225" b="41417"/>
          <a:stretch/>
        </p:blipFill>
        <p:spPr bwMode="auto">
          <a:xfrm>
            <a:off x="-216842" y="620688"/>
            <a:ext cx="4163894" cy="6434472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4F8B9E7-FD3D-40CB-BACC-2F15EC0A5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646" y="2564904"/>
            <a:ext cx="5975470" cy="4054110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soldati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condussero fuori Gesù per crocifiggerlo.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costrinsero un tale che passava,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certo Simone di Cirene,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quale veniva dalla campagna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portare la croce.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548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#Immagini\#_AAA_religione\ViaCrucisAlex_png\5.png"/>
          <p:cNvPicPr>
            <a:picLocks noChangeAspect="1" noChangeArrowheads="1"/>
          </p:cNvPicPr>
          <p:nvPr/>
        </p:nvPicPr>
        <p:blipFill rotWithShape="1">
          <a:blip r:embed="rId2" cstate="print"/>
          <a:srcRect l="24024" t="16361" b="37288"/>
          <a:stretch/>
        </p:blipFill>
        <p:spPr bwMode="auto">
          <a:xfrm>
            <a:off x="-144834" y="768973"/>
            <a:ext cx="4320000" cy="4150811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6F3D456-C52C-451D-8C51-A63ACBC66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638" y="2564903"/>
            <a:ext cx="5978085" cy="4230515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Quanti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nostri fratelli e amici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hanno situazioni di vita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pesanti e dolorose. 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Siamo disposti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 portare anche un po’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del loro peso?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47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67534" y="1803926"/>
            <a:ext cx="6816390" cy="4972072"/>
          </a:xfrm>
        </p:spPr>
        <p:txBody>
          <a:bodyPr>
            <a:noAutofit/>
          </a:bodyPr>
          <a:lstStyle/>
          <a:p>
            <a:r>
              <a:rPr lang="it-IT" b="0" dirty="0"/>
              <a:t>Tutti: </a:t>
            </a:r>
          </a:p>
          <a:p>
            <a:pPr marL="804863"/>
            <a:r>
              <a:rPr lang="it-IT" dirty="0"/>
              <a:t>Fa o Signore </a:t>
            </a:r>
            <a:br>
              <a:rPr lang="it-IT" dirty="0"/>
            </a:br>
            <a:r>
              <a:rPr lang="it-IT" dirty="0"/>
              <a:t>che la nostra famiglia </a:t>
            </a:r>
          </a:p>
          <a:p>
            <a:pPr marL="804863"/>
            <a:r>
              <a:rPr lang="it-IT" dirty="0"/>
              <a:t>sia un cireneo </a:t>
            </a:r>
            <a:br>
              <a:rPr lang="it-IT" dirty="0"/>
            </a:br>
            <a:r>
              <a:rPr lang="it-IT" dirty="0"/>
              <a:t>delle altre famiglie sofferenti, </a:t>
            </a:r>
          </a:p>
          <a:p>
            <a:pPr marL="804863"/>
            <a:r>
              <a:rPr lang="it-IT" dirty="0"/>
              <a:t>in modo che il cammino di tutti sia più facile.</a:t>
            </a:r>
          </a:p>
        </p:txBody>
      </p:sp>
      <p:pic>
        <p:nvPicPr>
          <p:cNvPr id="6" name="Picture 3" descr="G:\#Immagini\#_AAA_religione\ViaCrucisAlex_png\5.png"/>
          <p:cNvPicPr>
            <a:picLocks noChangeAspect="1" noChangeArrowheads="1"/>
          </p:cNvPicPr>
          <p:nvPr/>
        </p:nvPicPr>
        <p:blipFill rotWithShape="1">
          <a:blip r:embed="rId2" cstate="print"/>
          <a:srcRect l="24093" b="10169"/>
          <a:stretch/>
        </p:blipFill>
        <p:spPr bwMode="auto">
          <a:xfrm>
            <a:off x="13583" y="1052736"/>
            <a:ext cx="2911147" cy="5723262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</a:t>
            </a:r>
            <a:r>
              <a:rPr lang="it-IT" dirty="0" err="1"/>
              <a:t>Gesu'</a:t>
            </a:r>
            <a:r>
              <a:rPr lang="it-IT" dirty="0"/>
              <a:t> aiutato dal Cireneo</a:t>
            </a:r>
          </a:p>
        </p:txBody>
      </p:sp>
      <p:pic>
        <p:nvPicPr>
          <p:cNvPr id="6" name="Picture 3" descr="G:\#Immagini\#_AAA_religione\ViaCrucisAlex_png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43996" y="1224654"/>
            <a:ext cx="3168353" cy="5263430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1073CCE-064C-4986-B016-7627DB7F9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62" y="2492896"/>
            <a:ext cx="6336704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È giunta l'ora, Padre, per me, 	ai miei amici ho detto che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questa è la vita: conoscere Te 	e il Figlio tuo, Cristo Gesù.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#Immagini\#_AAA_religione\ViaCrucisAlex_png\6.png"/>
          <p:cNvPicPr>
            <a:picLocks noChangeAspect="1" noChangeArrowheads="1"/>
          </p:cNvPicPr>
          <p:nvPr/>
        </p:nvPicPr>
        <p:blipFill rotWithShape="1">
          <a:blip r:embed="rId2" cstate="print"/>
          <a:srcRect t="15517" b="27038"/>
          <a:stretch/>
        </p:blipFill>
        <p:spPr bwMode="auto">
          <a:xfrm>
            <a:off x="1727374" y="-80758"/>
            <a:ext cx="6768752" cy="6418452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  <p:pic>
        <p:nvPicPr>
          <p:cNvPr id="4" name="Picture 2" descr="G:\#Immagini\#_AAA_religione\ViaCrucisAlex_png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590" y="984392"/>
            <a:ext cx="3558164" cy="5873608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FB62544-2DE7-4E66-9456-7F2803721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568" y="2499996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  <p:pic>
        <p:nvPicPr>
          <p:cNvPr id="5" name="Picture 2" descr="G:\#Immagini\#_AAA_religione\ViaCrucisAlex_png\6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2826" y="833356"/>
            <a:ext cx="3312368" cy="6077045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1449A2E-F5FC-46F0-A011-7C034BCF2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590" y="1772816"/>
            <a:ext cx="6479526" cy="4846198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volto del Signore è tutto coperto di sangue,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sputi, di sudore e di polvere.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Cosi lo aveva visto il profeta Isaia: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"E' disprezzato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il più miserabile degli uomini,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uomo dei dolori, sfinito dalla sofferenza;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sembra un lebbroso,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umiliato e percosso dalla giustizia di Dio".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Alla vista di questo doloroso spettacolo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donna commossa esce dalla folla,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avvicina a Gesù e terge il suo volto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un candido lino.</a:t>
            </a:r>
          </a:p>
        </p:txBody>
      </p:sp>
    </p:spTree>
    <p:extLst>
      <p:ext uri="{BB962C8B-B14F-4D97-AF65-F5344CB8AC3E}">
        <p14:creationId xmlns:p14="http://schemas.microsoft.com/office/powerpoint/2010/main" val="31301589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  <p:pic>
        <p:nvPicPr>
          <p:cNvPr id="5" name="Picture 2" descr="G:\#Immagini\#_AAA_religione\ViaCrucisAlex_png\6.png"/>
          <p:cNvPicPr>
            <a:picLocks noChangeAspect="1" noChangeArrowheads="1"/>
          </p:cNvPicPr>
          <p:nvPr/>
        </p:nvPicPr>
        <p:blipFill rotWithShape="1">
          <a:blip r:embed="rId2" cstate="print"/>
          <a:srcRect t="15517" b="27038"/>
          <a:stretch/>
        </p:blipFill>
        <p:spPr bwMode="auto">
          <a:xfrm>
            <a:off x="-72826" y="836712"/>
            <a:ext cx="4320000" cy="4096429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4693A3AE-1402-4B24-94FB-3D3AABAE6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638" y="2358307"/>
            <a:ext cx="6119862" cy="4437112"/>
          </a:xfrm>
        </p:spPr>
        <p:txBody>
          <a:bodyPr>
            <a:normAutofit/>
          </a:bodyPr>
          <a:lstStyle/>
          <a:p>
            <a:pPr marL="536575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Quasi tutti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sono contro Gesù,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eppure la </a:t>
            </a:r>
            <a:r>
              <a:rPr lang="it-IT" sz="3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Verònica</a:t>
            </a: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sa schierarsi dalla sua parte </a:t>
            </a:r>
          </a:p>
          <a:p>
            <a:pPr marL="536575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e sa accostarsi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al suo soffrire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con delicatezza e semplicità.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8565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67534" y="1600200"/>
            <a:ext cx="7055965" cy="4972072"/>
          </a:xfrm>
        </p:spPr>
        <p:txBody>
          <a:bodyPr>
            <a:noAutofit/>
          </a:bodyPr>
          <a:lstStyle/>
          <a:p>
            <a:r>
              <a:rPr lang="it-IT" b="0" dirty="0"/>
              <a:t>Tutti:</a:t>
            </a:r>
          </a:p>
          <a:p>
            <a:pPr marL="722231"/>
            <a:r>
              <a:rPr lang="it-IT" dirty="0"/>
              <a:t>Quando nella nostra casa </a:t>
            </a:r>
            <a:br>
              <a:rPr lang="it-IT" dirty="0"/>
            </a:br>
            <a:r>
              <a:rPr lang="it-IT" dirty="0"/>
              <a:t>c'è qualcuno dal volto accigliato </a:t>
            </a:r>
          </a:p>
          <a:p>
            <a:pPr marL="722231"/>
            <a:r>
              <a:rPr lang="it-IT" dirty="0"/>
              <a:t>e con il cuore chiuso </a:t>
            </a:r>
            <a:br>
              <a:rPr lang="it-IT" dirty="0"/>
            </a:br>
            <a:r>
              <a:rPr lang="it-IT" dirty="0"/>
              <a:t>dal troppo soffrire, </a:t>
            </a:r>
          </a:p>
          <a:p>
            <a:pPr marL="722231"/>
            <a:r>
              <a:rPr lang="it-IT" dirty="0"/>
              <a:t>fa', o Signore che sappiamo </a:t>
            </a:r>
            <a:br>
              <a:rPr lang="it-IT" dirty="0"/>
            </a:br>
            <a:r>
              <a:rPr lang="it-IT" dirty="0"/>
              <a:t>a lui accostarci </a:t>
            </a:r>
            <a:br>
              <a:rPr lang="it-IT" dirty="0"/>
            </a:br>
            <a:r>
              <a:rPr lang="it-IT" dirty="0"/>
              <a:t>con mano amorosa e delicata,</a:t>
            </a:r>
          </a:p>
          <a:p>
            <a:pPr marL="722231"/>
            <a:r>
              <a:rPr lang="it-IT" dirty="0"/>
              <a:t>dando una mano fraterna </a:t>
            </a:r>
            <a:br>
              <a:rPr lang="it-IT" dirty="0"/>
            </a:br>
            <a:r>
              <a:rPr lang="it-IT" dirty="0"/>
              <a:t>senza esigere troppe spiegazioni.</a:t>
            </a:r>
          </a:p>
        </p:txBody>
      </p:sp>
      <p:pic>
        <p:nvPicPr>
          <p:cNvPr id="5" name="Picture 2" descr="G:\#Immagini\#_AAA_religione\ViaCrucisAlex_png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842" y="1052736"/>
            <a:ext cx="3286018" cy="5424366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Veronica asciuga il volto di </a:t>
            </a:r>
            <a:r>
              <a:rPr lang="it-IT" dirty="0" err="1"/>
              <a:t>Gesu</a:t>
            </a:r>
            <a:r>
              <a:rPr lang="it-IT" dirty="0"/>
              <a:t>’</a:t>
            </a:r>
          </a:p>
        </p:txBody>
      </p:sp>
      <p:pic>
        <p:nvPicPr>
          <p:cNvPr id="5" name="Picture 2" descr="G:\#Immagini\#_AAA_religione\ViaCrucisAlex_png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062240" y="1340768"/>
            <a:ext cx="3161259" cy="5218422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559D169-D52F-4BDF-A3C8-0C5AB9E8F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76" y="2422239"/>
            <a:ext cx="6692764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Tu mi hai mandato ai figli tuoi,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la tua parola è verità.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E il loro cuore sia pieno di gioia: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la gioia vera viene da te.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#Immagini\#_AAA_religione\ViaCrucisAlex_png\1.png"/>
          <p:cNvPicPr>
            <a:picLocks noChangeAspect="1" noChangeArrowheads="1"/>
          </p:cNvPicPr>
          <p:nvPr/>
        </p:nvPicPr>
        <p:blipFill>
          <a:blip r:embed="rId2" cstate="print"/>
          <a:srcRect l="20789" t="17241" r="19815" b="51724"/>
          <a:stretch>
            <a:fillRect/>
          </a:stretch>
        </p:blipFill>
        <p:spPr bwMode="auto">
          <a:xfrm>
            <a:off x="1799382" y="0"/>
            <a:ext cx="7141741" cy="6427566"/>
          </a:xfrm>
          <a:prstGeom prst="rect">
            <a:avLst/>
          </a:prstGeom>
          <a:noFill/>
          <a:effectLst>
            <a:softEdge rad="1778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164"/>
          </a:xfrm>
          <a:solidFill>
            <a:srgbClr val="C00000"/>
          </a:solidFill>
        </p:spPr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</p:spTree>
  </p:cSld>
  <p:clrMapOvr>
    <a:masterClrMapping/>
  </p:clrMapOvr>
  <p:transition advTm="172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#Immagini\#_AAA_religione\ViaCrucisAlex_png\7.png"/>
          <p:cNvPicPr>
            <a:picLocks noChangeAspect="1" noChangeArrowheads="1"/>
          </p:cNvPicPr>
          <p:nvPr/>
        </p:nvPicPr>
        <p:blipFill rotWithShape="1">
          <a:blip r:embed="rId2" cstate="print"/>
          <a:srcRect l="6000" t="15536" r="3000" b="30509"/>
          <a:stretch/>
        </p:blipFill>
        <p:spPr bwMode="auto">
          <a:xfrm>
            <a:off x="1943398" y="-243408"/>
            <a:ext cx="6552728" cy="6613798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6092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  <p:pic>
        <p:nvPicPr>
          <p:cNvPr id="6146" name="Picture 2" descr="G:\#Immagini\#_AAA_religione\ViaCrucisAlex_png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2" y="1052736"/>
            <a:ext cx="3410264" cy="5805264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1ECFD9D1-8AC7-44EB-8544-2A120DC11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191" y="2420888"/>
            <a:ext cx="6048673" cy="3585030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  <p:pic>
        <p:nvPicPr>
          <p:cNvPr id="5" name="Picture 2" descr="G:\#Immagini\#_AAA_religione\ViaCrucisAlex_png\7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995" y="745850"/>
            <a:ext cx="3456384" cy="6084694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2145BDA0-96CE-4485-A7EB-D983D8059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14" y="2348880"/>
            <a:ext cx="6263502" cy="4270134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Gesù ha veramente preso su di se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nostri peccati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l'iniquità di tutti gli uomini.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di lui Dio ha addossato il nostro castigo;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le sue piaghe noi siamo stati guariti.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ora la sua anima è triste fino alla morte,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sue forze sono venute meno,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egli cade sotto il peso del dolore.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6854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  <p:pic>
        <p:nvPicPr>
          <p:cNvPr id="5" name="Picture 2" descr="G:\#Immagini\#_AAA_religione\ViaCrucisAlex_png\7.png"/>
          <p:cNvPicPr>
            <a:picLocks noChangeAspect="1" noChangeArrowheads="1"/>
          </p:cNvPicPr>
          <p:nvPr/>
        </p:nvPicPr>
        <p:blipFill>
          <a:blip r:embed="rId2" cstate="print"/>
          <a:srcRect t="15536" b="30509"/>
          <a:stretch>
            <a:fillRect/>
          </a:stretch>
        </p:blipFill>
        <p:spPr bwMode="auto">
          <a:xfrm>
            <a:off x="-360858" y="736519"/>
            <a:ext cx="4320000" cy="3967838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6F5C636-3C3B-4813-9210-2F01C8687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142" y="2708919"/>
            <a:ext cx="6122581" cy="4086499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Gesù nel cammino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verso la morte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cade per la seconda volta. 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Troppo grandi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sono i peccati del mondo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che mettono Gesù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ancora con la faccia a terra.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128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67535" y="2060848"/>
            <a:ext cx="6816390" cy="4511424"/>
          </a:xfrm>
        </p:spPr>
        <p:txBody>
          <a:bodyPr>
            <a:normAutofit/>
          </a:bodyPr>
          <a:lstStyle/>
          <a:p>
            <a:r>
              <a:rPr lang="it-IT" b="0" dirty="0"/>
              <a:t>Tutti:</a:t>
            </a:r>
          </a:p>
          <a:p>
            <a:pPr marL="720644" indent="0"/>
            <a:r>
              <a:rPr lang="it-IT" dirty="0"/>
              <a:t>O Signore, con la tua sofferenza aiuta ogni famiglia </a:t>
            </a:r>
          </a:p>
          <a:p>
            <a:pPr marL="720644" indent="0"/>
            <a:r>
              <a:rPr lang="it-IT" dirty="0"/>
              <a:t>a sollevarsi e ad innalzarsi </a:t>
            </a:r>
            <a:br>
              <a:rPr lang="it-IT" dirty="0"/>
            </a:br>
            <a:r>
              <a:rPr lang="it-IT" dirty="0"/>
              <a:t>al di sopra di ogni colpa, </a:t>
            </a:r>
          </a:p>
          <a:p>
            <a:pPr marL="720644" indent="0"/>
            <a:r>
              <a:rPr lang="it-IT" dirty="0"/>
              <a:t>cosi che la tua croce sia più lieve e la vita di tutti sia un cammino </a:t>
            </a:r>
            <a:br>
              <a:rPr lang="it-IT" dirty="0"/>
            </a:br>
            <a:r>
              <a:rPr lang="it-IT" dirty="0"/>
              <a:t>di luminosa chiarezza.</a:t>
            </a:r>
          </a:p>
        </p:txBody>
      </p:sp>
      <p:pic>
        <p:nvPicPr>
          <p:cNvPr id="5" name="Picture 2" descr="G:\#Immagini\#_AAA_religione\ViaCrucisAlex_png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4480" y="1231238"/>
            <a:ext cx="3279190" cy="5582138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</a:t>
            </a:r>
            <a:r>
              <a:rPr lang="it-IT" dirty="0" err="1"/>
              <a:t>Gesu</a:t>
            </a:r>
            <a:r>
              <a:rPr lang="it-IT" dirty="0"/>
              <a:t>' cade la seconda volta</a:t>
            </a:r>
          </a:p>
        </p:txBody>
      </p:sp>
      <p:pic>
        <p:nvPicPr>
          <p:cNvPr id="5" name="Picture 2" descr="G:\#Immagini\#_AAA_religione\ViaCrucisAlex_png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199982" y="1275862"/>
            <a:ext cx="3279190" cy="5582138"/>
          </a:xfrm>
          <a:prstGeom prst="rect">
            <a:avLst/>
          </a:prstGeom>
          <a:noFill/>
          <a:effectLst>
            <a:softEdge rad="38100"/>
          </a:effectLst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0621210-D7E6-431B-8CF6-673C4C387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2" y="2422239"/>
            <a:ext cx="6840760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Signore ascolta: Padre perdona!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Fa che vediamo il tuo amore.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A te guardiamo, Redentore nostro,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da te speriamo gioia di salvezza,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fa che troviamo grazia di perdono.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717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#Immagini\#_AAA_religione\ViaCrucisAlex_png\8.png"/>
          <p:cNvPicPr>
            <a:picLocks noChangeAspect="1" noChangeArrowheads="1"/>
          </p:cNvPicPr>
          <p:nvPr/>
        </p:nvPicPr>
        <p:blipFill rotWithShape="1">
          <a:blip r:embed="rId2" cstate="print"/>
          <a:srcRect l="8378" t="10507" r="6590" b="41732"/>
          <a:stretch/>
        </p:blipFill>
        <p:spPr bwMode="auto">
          <a:xfrm>
            <a:off x="1655366" y="-99392"/>
            <a:ext cx="7344816" cy="6656987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  <p:pic>
        <p:nvPicPr>
          <p:cNvPr id="7" name="Picture 2" descr="G:\#Immagini\#_AAA_religione\ViaCrucisAlex_png\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50" y="1285860"/>
            <a:ext cx="3448339" cy="5581512"/>
          </a:xfrm>
          <a:prstGeom prst="rect">
            <a:avLst/>
          </a:prstGeom>
          <a:noFill/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CDA3C5F-B98B-49DF-9FBC-7ACB2C14E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304" y="2420888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  <p:pic>
        <p:nvPicPr>
          <p:cNvPr id="7170" name="Picture 2" descr="G:\#Immagini\#_AAA_religione\ViaCrucisAlex_png\8.png"/>
          <p:cNvPicPr>
            <a:picLocks noChangeAspect="1" noChangeArrowheads="1"/>
          </p:cNvPicPr>
          <p:nvPr/>
        </p:nvPicPr>
        <p:blipFill rotWithShape="1">
          <a:blip r:embed="rId2" cstate="email">
            <a:alphaModFix amt="7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2"/>
          <a:stretch/>
        </p:blipFill>
        <p:spPr bwMode="auto">
          <a:xfrm>
            <a:off x="0" y="790748"/>
            <a:ext cx="3745234" cy="6067252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C54C35C-900D-4CC5-B667-9545CDB8B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06" y="1770820"/>
            <a:ext cx="6191494" cy="4846198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Sulla strada del Calvario,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Gesù era accompagnato da molta gente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da alcune donne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quali si battevano il petto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facevano lamenti su di lui.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Gesù, voltandosi verso le donne disse: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Non piangete su di me,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su voi stesse e sui vostri figli,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perché si avvicina il tempo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cui riceverete il castigo per i vostri peccati!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è così dura la pena che cade su di me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sono innocente,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cosa sarà di voi, che siete nel peccato?".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151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  <p:pic>
        <p:nvPicPr>
          <p:cNvPr id="7170" name="Picture 2" descr="G:\#Immagini\#_AAA_religione\ViaCrucisAlex_png\8.png"/>
          <p:cNvPicPr>
            <a:picLocks noChangeAspect="1" noChangeArrowheads="1"/>
          </p:cNvPicPr>
          <p:nvPr/>
        </p:nvPicPr>
        <p:blipFill rotWithShape="1">
          <a:blip r:embed="rId2" cstate="print"/>
          <a:srcRect l="4209" t="10507" r="308" b="41732"/>
          <a:stretch/>
        </p:blipFill>
        <p:spPr bwMode="auto">
          <a:xfrm>
            <a:off x="-144834" y="751732"/>
            <a:ext cx="4320000" cy="3486900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D24FA7E-B417-4034-835F-600EB4710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630" y="2492895"/>
            <a:ext cx="6050093" cy="4302523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Quanto sarebbe più vero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se cominciassimo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 guardare dentro di noi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per misurare </a:t>
            </a:r>
          </a:p>
          <a:p>
            <a:pPr marL="447675" indent="0">
              <a:lnSpc>
                <a:spcPts val="3200"/>
              </a:lnSpc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fino a che punto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gli ideali cristiani sono stati dalla nostra famiglia concretamente vissuti.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37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/>
          </a:solidFill>
        </p:spPr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07294" y="1988840"/>
            <a:ext cx="6816725" cy="4972050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  <p:pic>
        <p:nvPicPr>
          <p:cNvPr id="1026" name="Picture 2" descr="G:\#Immagini\#_AAA_religione\ViaCrucisAlex_png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1280" y="745850"/>
            <a:ext cx="3568825" cy="6147241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099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dirty="0"/>
              <a:t>Tutti:</a:t>
            </a:r>
          </a:p>
          <a:p>
            <a:pPr marL="715882"/>
            <a:r>
              <a:rPr lang="it-IT" dirty="0"/>
              <a:t>Aiutaci o Signore, </a:t>
            </a:r>
            <a:br>
              <a:rPr lang="it-IT" dirty="0"/>
            </a:br>
            <a:r>
              <a:rPr lang="it-IT" dirty="0"/>
              <a:t>a mettere ordine nella nostra casa</a:t>
            </a:r>
          </a:p>
          <a:p>
            <a:pPr marL="715882"/>
            <a:r>
              <a:rPr lang="it-IT" dirty="0"/>
              <a:t>prima di parlare della polvere </a:t>
            </a:r>
            <a:br>
              <a:rPr lang="it-IT" dirty="0"/>
            </a:br>
            <a:r>
              <a:rPr lang="it-IT" dirty="0"/>
              <a:t>che c'è nelle altre, </a:t>
            </a:r>
          </a:p>
          <a:p>
            <a:pPr marL="715882"/>
            <a:r>
              <a:rPr lang="it-IT" dirty="0"/>
              <a:t>daci l'umiltà di domandarci se </a:t>
            </a:r>
            <a:br>
              <a:rPr lang="it-IT" dirty="0"/>
            </a:br>
            <a:r>
              <a:rPr lang="it-IT" dirty="0"/>
              <a:t>la famiglia che davanti all'altare </a:t>
            </a:r>
          </a:p>
          <a:p>
            <a:pPr marL="715882"/>
            <a:r>
              <a:rPr lang="it-IT" dirty="0"/>
              <a:t>è nata vive il suo ideale cristiano.</a:t>
            </a:r>
          </a:p>
        </p:txBody>
      </p:sp>
      <p:pic>
        <p:nvPicPr>
          <p:cNvPr id="5" name="Picture 2" descr="G:\#Immagini\#_AAA_religione\ViaCrucisAlex_png\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0374" y="1600200"/>
            <a:ext cx="3023164" cy="5137854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8. </a:t>
            </a:r>
            <a:r>
              <a:rPr lang="it-IT" dirty="0" err="1"/>
              <a:t>Gesu'</a:t>
            </a:r>
            <a:r>
              <a:rPr lang="it-IT" dirty="0"/>
              <a:t> incontra le pie donne</a:t>
            </a:r>
          </a:p>
        </p:txBody>
      </p:sp>
      <p:pic>
        <p:nvPicPr>
          <p:cNvPr id="5" name="Picture 2" descr="G:\#Immagini\#_AAA_religione\ViaCrucisAlex_png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142520" y="1484784"/>
            <a:ext cx="3141700" cy="5373216"/>
          </a:xfrm>
          <a:prstGeom prst="rect">
            <a:avLst/>
          </a:prstGeom>
          <a:noFill/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A3BDFD1-6BA6-4627-8F88-1256B7EAE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2" y="2422239"/>
            <a:ext cx="6840760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Signore ascolta: Padre perdona!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Fa che vediamo il tuo amore.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Ti confessiamo ogni nostra colpa.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Riconosciamo ogni nostro errore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e ti preghiamo: dona il tuo perdono.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621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#Immagini\#_AAA_religione\ViaCrucisAlex_png\9.png"/>
          <p:cNvPicPr>
            <a:picLocks noChangeAspect="1" noChangeArrowheads="1"/>
          </p:cNvPicPr>
          <p:nvPr/>
        </p:nvPicPr>
        <p:blipFill rotWithShape="1">
          <a:blip r:embed="rId2" cstate="print"/>
          <a:srcRect l="26118" t="20479" r="7797" b="42373"/>
          <a:stretch/>
        </p:blipFill>
        <p:spPr bwMode="auto">
          <a:xfrm>
            <a:off x="1678659" y="-21404"/>
            <a:ext cx="6889475" cy="6330724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  <p:pic>
        <p:nvPicPr>
          <p:cNvPr id="8194" name="Picture 2" descr="G:\#Immagini\#_AAA_religione\ViaCrucisAlex_png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69" y="1071546"/>
            <a:ext cx="3532621" cy="5774560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76369DB-C3EF-4349-9A84-21693B903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827" y="2420888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  <p:pic>
        <p:nvPicPr>
          <p:cNvPr id="5" name="Picture 2" descr="G:\#Immagini\#_AAA_religione\ViaCrucisAlex_png\9.png"/>
          <p:cNvPicPr>
            <a:picLocks noChangeAspect="1" noChangeArrowheads="1"/>
          </p:cNvPicPr>
          <p:nvPr/>
        </p:nvPicPr>
        <p:blipFill rotWithShape="1">
          <a:blip r:embed="rId2" cstate="email">
            <a:alphaModFix amt="7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4834" y="734085"/>
            <a:ext cx="3744416" cy="6021288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7F4604EF-D6A4-4EF6-BB8A-DA26C4265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606" y="1628800"/>
            <a:ext cx="6335510" cy="4990214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Gesù sale al Calvario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un agnello innocente,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non oppone resistenza a chi gli da la morte.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Lui che non ha fatto torto a nessuno,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non ha mai detto parole di menzogna,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 le colpe di tutta l'umanità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paga per noi peccatori.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l'intima tristezza di vedersi abbandonato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tutti, anche dagli amici più cari,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divenuta insopportabile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Gesù ancora una volta si accascia al suolo.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E' il profondo dolore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vedere rifiutato il Suo amore per noi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lo fa cadere</a:t>
            </a:r>
          </a:p>
        </p:txBody>
      </p:sp>
    </p:spTree>
    <p:extLst>
      <p:ext uri="{BB962C8B-B14F-4D97-AF65-F5344CB8AC3E}">
        <p14:creationId xmlns:p14="http://schemas.microsoft.com/office/powerpoint/2010/main" val="28915947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  <p:pic>
        <p:nvPicPr>
          <p:cNvPr id="5" name="Picture 2" descr="G:\#Immagini\#_AAA_religione\ViaCrucisAlex_png\9.png"/>
          <p:cNvPicPr>
            <a:picLocks noChangeAspect="1" noChangeArrowheads="1"/>
          </p:cNvPicPr>
          <p:nvPr/>
        </p:nvPicPr>
        <p:blipFill rotWithShape="1">
          <a:blip r:embed="rId2" cstate="print"/>
          <a:srcRect l="30476" t="20479" b="42373"/>
          <a:stretch/>
        </p:blipFill>
        <p:spPr bwMode="auto">
          <a:xfrm>
            <a:off x="-216842" y="745850"/>
            <a:ext cx="4320000" cy="3773261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909E55B-756C-4DC9-99F2-4796C82B7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590" y="2780927"/>
            <a:ext cx="6551910" cy="4014491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E' proprio questa testimonianza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umile e autentica di Gesù </a:t>
            </a:r>
          </a:p>
          <a:p>
            <a:pPr marL="447675" indent="0">
              <a:lnSpc>
                <a:spcPts val="3200"/>
              </a:lnSpc>
              <a:tabLst>
                <a:tab pos="447675" algn="l"/>
              </a:tabLst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che ci rende capaci di vivere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le sofferenze nella speranza.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368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8035" y="1885928"/>
            <a:ext cx="7205465" cy="4972072"/>
          </a:xfrm>
        </p:spPr>
        <p:txBody>
          <a:bodyPr>
            <a:noAutofit/>
          </a:bodyPr>
          <a:lstStyle/>
          <a:p>
            <a:r>
              <a:rPr lang="it-IT" b="0" dirty="0"/>
              <a:t>Tutti: </a:t>
            </a:r>
          </a:p>
          <a:p>
            <a:r>
              <a:rPr lang="it-IT" dirty="0"/>
              <a:t>		Signore, molte volte </a:t>
            </a:r>
            <a:br>
              <a:rPr lang="it-IT" dirty="0"/>
            </a:br>
            <a:r>
              <a:rPr lang="it-IT" dirty="0"/>
              <a:t>	quando ci troviamo davanti </a:t>
            </a:r>
            <a:br>
              <a:rPr lang="it-IT" dirty="0"/>
            </a:br>
            <a:r>
              <a:rPr lang="it-IT" dirty="0"/>
              <a:t>	a un problema, o a una difficoltà</a:t>
            </a:r>
            <a:br>
              <a:rPr lang="it-IT" dirty="0"/>
            </a:br>
            <a:r>
              <a:rPr lang="it-IT" dirty="0"/>
              <a:t>	o a una disgrazia </a:t>
            </a:r>
            <a:br>
              <a:rPr lang="it-IT" dirty="0"/>
            </a:br>
            <a:r>
              <a:rPr lang="it-IT" dirty="0"/>
              <a:t>	nella nostra famiglia </a:t>
            </a:r>
          </a:p>
          <a:p>
            <a:r>
              <a:rPr lang="it-IT" dirty="0"/>
              <a:t>		ci chiediamo dove sei, </a:t>
            </a:r>
          </a:p>
          <a:p>
            <a:r>
              <a:rPr lang="it-IT" dirty="0"/>
              <a:t>		aiutaci ad avere il coraggio </a:t>
            </a:r>
            <a:br>
              <a:rPr lang="it-IT" dirty="0"/>
            </a:br>
            <a:r>
              <a:rPr lang="it-IT" dirty="0"/>
              <a:t>	di chiederci dove siamo noi </a:t>
            </a:r>
            <a:br>
              <a:rPr lang="it-IT" dirty="0"/>
            </a:br>
            <a:r>
              <a:rPr lang="it-IT" dirty="0"/>
              <a:t>	che dubitiamo della tua presenza.</a:t>
            </a:r>
            <a:endParaRPr lang="it-IT" i="1" dirty="0"/>
          </a:p>
        </p:txBody>
      </p:sp>
      <p:pic>
        <p:nvPicPr>
          <p:cNvPr id="5" name="Picture 2" descr="G:\#Immagini\#_AAA_religione\ViaCrucisAlex_png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842" y="1326487"/>
            <a:ext cx="3240360" cy="5296819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9. </a:t>
            </a:r>
            <a:r>
              <a:rPr lang="it-IT" dirty="0" err="1"/>
              <a:t>Gesu'</a:t>
            </a:r>
            <a:r>
              <a:rPr lang="it-IT" dirty="0"/>
              <a:t> cade per la terza volta</a:t>
            </a:r>
          </a:p>
        </p:txBody>
      </p:sp>
      <p:pic>
        <p:nvPicPr>
          <p:cNvPr id="5" name="Picture 2" descr="G:\#Immagini\#_AAA_religione\ViaCrucisAlex_png\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127973" y="1196752"/>
            <a:ext cx="3312369" cy="5596748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6230FE5-BD90-4212-A060-175ED2663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214" y="2780928"/>
            <a:ext cx="7056784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Purificami, o Signore,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Sarò più bianco della neve.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Pietà di me, o Dio, nel tuo amore: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nel tuo affetto cancella il mio peccato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E lavami da ogni mia colpa,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purificami da ogni mio errore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#Immagini\#_AAA_religione\ViaCrucisAlex_png\10.png"/>
          <p:cNvPicPr>
            <a:picLocks noChangeAspect="1" noChangeArrowheads="1"/>
          </p:cNvPicPr>
          <p:nvPr/>
        </p:nvPicPr>
        <p:blipFill rotWithShape="1">
          <a:blip r:embed="rId2" cstate="print"/>
          <a:srcRect l="22012" t="16082" r="22034" b="8453"/>
          <a:stretch/>
        </p:blipFill>
        <p:spPr bwMode="auto">
          <a:xfrm>
            <a:off x="3671590" y="-63388"/>
            <a:ext cx="2952328" cy="6372708"/>
          </a:xfrm>
          <a:prstGeom prst="rect">
            <a:avLst/>
          </a:prstGeom>
          <a:noFill/>
          <a:effectLst>
            <a:softEdge rad="1524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" y="6120831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pic>
        <p:nvPicPr>
          <p:cNvPr id="9218" name="Picture 2" descr="G:\#Immagini\#_AAA_religione\ViaCrucisAlex_png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185" y="1214422"/>
            <a:ext cx="3290397" cy="5643578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13E22819-D2E5-46E5-BB56-426D37E77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063" y="2492896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/>
          </a:solidFill>
        </p:spPr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  <p:pic>
        <p:nvPicPr>
          <p:cNvPr id="5" name="Picture 2" descr="G:\#Immagini\#_AAA_religione\ViaCrucisAlex_png\1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44834" y="976362"/>
            <a:ext cx="3455566" cy="5642652"/>
          </a:xfrm>
          <a:prstGeom prst="rect">
            <a:avLst/>
          </a:prstGeom>
          <a:noFill/>
          <a:effectLst>
            <a:softEdge rad="177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EDE44BC-2DA0-4CF7-8F1F-850943ED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566" y="996476"/>
            <a:ext cx="6695550" cy="5622538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 averlo arrestato,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giudei condussero Gesù al pretorio di Pilato, perché fosse condannato a morte.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Pilato non trovò in lui nessuna colpa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voleva liberarlo.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i Giudei gridavano: " Crocifiggilo"!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 loro Pilato: "Che male ha fatto?".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Essi gridando ancora più forte, dissero: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 morte! Sulla Croce!".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Pilato, visto che il tumulto della folla cresceva,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lavò le mani di fronte al popolo, dicendo: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"lo non sono responsabile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morte di quest'uomo!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Prendetelo voi, e mettetelo in croce ".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consegnò loro Gesù.</a:t>
            </a:r>
          </a:p>
        </p:txBody>
      </p:sp>
    </p:spTree>
    <p:extLst>
      <p:ext uri="{BB962C8B-B14F-4D97-AF65-F5344CB8AC3E}">
        <p14:creationId xmlns:p14="http://schemas.microsoft.com/office/powerpoint/2010/main" val="1356984912"/>
      </p:ext>
    </p:extLst>
  </p:cSld>
  <p:clrMapOvr>
    <a:masterClrMapping/>
  </p:clrMapOvr>
  <p:transition advTm="172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pic>
        <p:nvPicPr>
          <p:cNvPr id="9218" name="Picture 2" descr="G:\#Immagini\#_AAA_religione\ViaCrucisAlex_png\10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</a:blip>
          <a:srcRect l="22012" t="16082" r="22034" b="8453"/>
          <a:stretch/>
        </p:blipFill>
        <p:spPr bwMode="auto">
          <a:xfrm>
            <a:off x="-144834" y="701316"/>
            <a:ext cx="2736304" cy="6156684"/>
          </a:xfrm>
          <a:prstGeom prst="rect">
            <a:avLst/>
          </a:prstGeom>
          <a:noFill/>
          <a:effectLst>
            <a:softEdge rad="1524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3BE27C9-D5C1-4062-BD73-6E397901D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598" y="1556792"/>
            <a:ext cx="6407518" cy="5062222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Giunti sul Calvario,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soldati diedero da bere a Gesù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vino mescolato con fiele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perché sentisse meno il dolore.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Gesù lo assaggiò,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non ne volle bere,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soffrire in piena coscienza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fino alla morte.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 gli strapparono le vesti di dosso,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riaprendo con terribile spasimo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piaghe della flagellazione,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se li divisero tra loro,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tirando a sorte la tunica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710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pic>
        <p:nvPicPr>
          <p:cNvPr id="9218" name="Picture 2" descr="G:\#Immagini\#_AAA_religione\ViaCrucisAlex_png\10.png"/>
          <p:cNvPicPr>
            <a:picLocks noChangeAspect="1" noChangeArrowheads="1"/>
          </p:cNvPicPr>
          <p:nvPr/>
        </p:nvPicPr>
        <p:blipFill rotWithShape="1">
          <a:blip r:embed="rId2" cstate="print"/>
          <a:srcRect l="22012" t="16083" r="22034" b="36836"/>
          <a:stretch/>
        </p:blipFill>
        <p:spPr bwMode="auto">
          <a:xfrm>
            <a:off x="-144834" y="674620"/>
            <a:ext cx="3924334" cy="5508760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EF28C1A-2C1C-4290-BB11-743AE0813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500" y="1484784"/>
            <a:ext cx="6302223" cy="5310635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Forse spesso siamo proprio noi coloro che preparano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la condanna a morte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ai nostri fratelli. 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Li prepariamo spogliandoli della loro dignità di persone, negando i loro diritti, emarginandoli </a:t>
            </a:r>
          </a:p>
          <a:p>
            <a:pPr marL="447675" indent="0">
              <a:lnSpc>
                <a:spcPts val="3200"/>
              </a:lnSpc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perché non sono dei nostri.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651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0" dirty="0"/>
              <a:t>Tutti:</a:t>
            </a:r>
          </a:p>
          <a:p>
            <a:pPr marL="715882"/>
            <a:r>
              <a:rPr lang="it-IT" dirty="0"/>
              <a:t>O Signore, rendi inquieto </a:t>
            </a:r>
            <a:br>
              <a:rPr lang="it-IT" dirty="0"/>
            </a:br>
            <a:r>
              <a:rPr lang="it-IT" dirty="0"/>
              <a:t>il nostro cuore, </a:t>
            </a:r>
          </a:p>
          <a:p>
            <a:pPr marL="715882"/>
            <a:r>
              <a:rPr lang="it-IT" dirty="0"/>
              <a:t>quando passivamente accettiamo che l'altro sia uno strumento </a:t>
            </a:r>
          </a:p>
          <a:p>
            <a:pPr marL="715882">
              <a:spcBef>
                <a:spcPts val="0"/>
              </a:spcBef>
            </a:pPr>
            <a:r>
              <a:rPr lang="it-IT" dirty="0"/>
              <a:t>e un oggetto di sfruttamento. </a:t>
            </a:r>
          </a:p>
          <a:p>
            <a:pPr marL="715882"/>
            <a:r>
              <a:rPr lang="it-IT" dirty="0"/>
              <a:t>Fa che ci svestiamo </a:t>
            </a:r>
            <a:br>
              <a:rPr lang="it-IT" dirty="0"/>
            </a:br>
            <a:r>
              <a:rPr lang="it-IT" dirty="0"/>
              <a:t>di tutto ciò che è male, </a:t>
            </a:r>
            <a:br>
              <a:rPr lang="it-IT" dirty="0"/>
            </a:br>
            <a:r>
              <a:rPr lang="it-IT" dirty="0"/>
              <a:t>per rivestirci di Te.</a:t>
            </a:r>
          </a:p>
        </p:txBody>
      </p:sp>
      <p:pic>
        <p:nvPicPr>
          <p:cNvPr id="9218" name="Picture 2" descr="G:\#Immagini\#_AAA_religione\ViaCrucisAlex_png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6713"/>
            <a:ext cx="2736304" cy="5015134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10. </a:t>
            </a:r>
            <a:r>
              <a:rPr lang="it-IT" dirty="0" err="1"/>
              <a:t>Gesu’</a:t>
            </a:r>
            <a:r>
              <a:rPr lang="it-IT" dirty="0"/>
              <a:t> è spogliato delle vesti</a:t>
            </a:r>
          </a:p>
        </p:txBody>
      </p:sp>
      <p:pic>
        <p:nvPicPr>
          <p:cNvPr id="9218" name="Picture 2" descr="G:\#Immagini\#_AAA_religione\ViaCrucisAlex_png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416006" y="1258209"/>
            <a:ext cx="2927248" cy="5365097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6AA695F-D4D5-4974-8DD6-981AE3D9D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214" y="2780928"/>
            <a:ext cx="7632848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Purificami, o Signore,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Sarò più bianco della neve.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Il mio peccato io lo riconosco;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il mio errore mi è sempre dinanzi: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contro te, contro te solo ho peccato</a:t>
            </a:r>
            <a:br>
              <a:rPr lang="it-IT" b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b="0" dirty="0">
                <a:solidFill>
                  <a:schemeClr val="accent2">
                    <a:lumMod val="75000"/>
                  </a:schemeClr>
                </a:solidFill>
              </a:rPr>
              <a:t>	quello che è male ai tuoi occhi io l'ho fatto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#Immagini\#_AAA_religione\ViaCrucisAlex_png\11.png"/>
          <p:cNvPicPr>
            <a:picLocks noChangeAspect="1" noChangeArrowheads="1"/>
          </p:cNvPicPr>
          <p:nvPr/>
        </p:nvPicPr>
        <p:blipFill>
          <a:blip r:embed="rId2" cstate="print"/>
          <a:srcRect l="5982" t="16129" r="13203" b="29032"/>
          <a:stretch>
            <a:fillRect/>
          </a:stretch>
        </p:blipFill>
        <p:spPr bwMode="auto">
          <a:xfrm>
            <a:off x="2087414" y="-156199"/>
            <a:ext cx="6048672" cy="6560363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12150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Gesu'</a:t>
            </a:r>
            <a:r>
              <a:rPr lang="it-IT" dirty="0"/>
              <a:t> viene crocifisso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Gesu’</a:t>
            </a:r>
            <a:r>
              <a:rPr lang="it-IT" dirty="0"/>
              <a:t> viene crocifisso</a:t>
            </a:r>
          </a:p>
        </p:txBody>
      </p:sp>
      <p:pic>
        <p:nvPicPr>
          <p:cNvPr id="10242" name="Picture 2" descr="G:\#Immagini\#_AAA_religione\ViaCrucisAlex_png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06" y="1124744"/>
            <a:ext cx="3377622" cy="5835764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2DA8A50-76B5-49D9-89BF-5571F878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6728" y="2420888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Gesu'</a:t>
            </a:r>
            <a:r>
              <a:rPr lang="it-IT" dirty="0"/>
              <a:t> viene crocifisso</a:t>
            </a:r>
          </a:p>
        </p:txBody>
      </p:sp>
      <p:pic>
        <p:nvPicPr>
          <p:cNvPr id="5" name="Picture 2" descr="G:\#Immagini\#_AAA_religione\ViaCrucisAlex_png\11.png"/>
          <p:cNvPicPr>
            <a:picLocks noChangeAspect="1" noChangeArrowheads="1"/>
          </p:cNvPicPr>
          <p:nvPr/>
        </p:nvPicPr>
        <p:blipFill rotWithShape="1">
          <a:blip r:embed="rId2" cstate="email">
            <a:alphaModFix amt="7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73091"/>
            <a:ext cx="3815606" cy="6084909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2363037-1074-4BC5-A17B-652A9A019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464" y="1916832"/>
            <a:ext cx="5974652" cy="4702182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 l'ora terza e lo crocifissero.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sulla croce posero la scritta:	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"Gesù, Nazareno, Re dei Giudei".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lui crocifissero pure due malfattori,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uno a destra e l'altro a sinistra.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Giudei che passavano di là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i sommi sacerdoti lo insultavano dicendo: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"Hai salvato gli altri, ora salva te stesso!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Discendi dalla croce e ti crederemo!".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Gesù ripeteva: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"Padre perdona loro,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perché non sanno quello che fanno!".</a:t>
            </a:r>
          </a:p>
        </p:txBody>
      </p:sp>
    </p:spTree>
    <p:extLst>
      <p:ext uri="{BB962C8B-B14F-4D97-AF65-F5344CB8AC3E}">
        <p14:creationId xmlns:p14="http://schemas.microsoft.com/office/powerpoint/2010/main" val="39192850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Gesu'</a:t>
            </a:r>
            <a:r>
              <a:rPr lang="it-IT" dirty="0"/>
              <a:t> viene crocifisso</a:t>
            </a:r>
          </a:p>
        </p:txBody>
      </p:sp>
      <p:pic>
        <p:nvPicPr>
          <p:cNvPr id="5" name="Picture 2" descr="G:\#Immagini\#_AAA_religione\ViaCrucisAlex_png\11.png"/>
          <p:cNvPicPr>
            <a:picLocks noChangeAspect="1" noChangeArrowheads="1"/>
          </p:cNvPicPr>
          <p:nvPr/>
        </p:nvPicPr>
        <p:blipFill>
          <a:blip r:embed="rId2" cstate="print"/>
          <a:srcRect l="5982" t="16129" r="13203" b="29032"/>
          <a:stretch>
            <a:fillRect/>
          </a:stretch>
        </p:blipFill>
        <p:spPr bwMode="auto">
          <a:xfrm>
            <a:off x="-216842" y="836712"/>
            <a:ext cx="4090238" cy="4608512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9FD0187-ACF4-4D9C-B622-062560FF2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590" y="1772816"/>
            <a:ext cx="6840760" cy="5022603"/>
          </a:xfrm>
        </p:spPr>
        <p:txBody>
          <a:bodyPr>
            <a:normAutofit/>
          </a:bodyPr>
          <a:lstStyle/>
          <a:p>
            <a:pPr marL="357188" indent="-357188">
              <a:lnSpc>
                <a:spcPts val="3200"/>
              </a:lnSpc>
              <a:buFont typeface="Arial" panose="020B0604020202020204" pitchFamily="34" charset="0"/>
              <a:buChar char="•"/>
              <a:tabLst>
                <a:tab pos="1789113" algn="l"/>
                <a:tab pos="2246313" algn="l"/>
                <a:tab pos="3140075" algn="l"/>
              </a:tabLst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Quanta gente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nel nostro mondo è inchiodata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sulla croce della propria miseria. </a:t>
            </a:r>
          </a:p>
          <a:p>
            <a:pPr marL="357188" indent="-357188">
              <a:lnSpc>
                <a:spcPts val="3200"/>
              </a:lnSpc>
              <a:buFont typeface="Arial" panose="020B0604020202020204" pitchFamily="34" charset="0"/>
              <a:buChar char="•"/>
              <a:tabLst>
                <a:tab pos="1789113" algn="l"/>
                <a:tab pos="2246313" algn="l"/>
                <a:tab pos="3140075" algn="l"/>
              </a:tabLst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E quando noi offendiamo, critichiamo, calunniamo gli altri,</a:t>
            </a:r>
          </a:p>
          <a:p>
            <a:pPr marL="357188" indent="0">
              <a:lnSpc>
                <a:spcPts val="3200"/>
              </a:lnSpc>
              <a:tabLst>
                <a:tab pos="1789113" algn="l"/>
                <a:tab pos="2246313" algn="l"/>
                <a:tab pos="3140075" algn="l"/>
              </a:tabLst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non facciamo altro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che inchiodarli, </a:t>
            </a:r>
          </a:p>
          <a:p>
            <a:pPr marL="357188" indent="0">
              <a:lnSpc>
                <a:spcPts val="3200"/>
              </a:lnSpc>
              <a:tabLst>
                <a:tab pos="1789113" algn="l"/>
                <a:tab pos="2246313" algn="l"/>
                <a:tab pos="3140075" algn="l"/>
              </a:tabLst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spesso con la giustificazione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dei nostri diritti.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5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Gesu'</a:t>
            </a:r>
            <a:r>
              <a:rPr lang="it-IT" dirty="0"/>
              <a:t> viene crocifisso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14664" y="1196752"/>
            <a:ext cx="7271989" cy="4972072"/>
          </a:xfrm>
        </p:spPr>
        <p:txBody>
          <a:bodyPr>
            <a:normAutofit/>
          </a:bodyPr>
          <a:lstStyle/>
          <a:p>
            <a:r>
              <a:rPr lang="it-IT" b="0" dirty="0"/>
              <a:t>Tutti: </a:t>
            </a:r>
          </a:p>
          <a:p>
            <a:r>
              <a:rPr lang="it-IT" b="0" dirty="0"/>
              <a:t>		</a:t>
            </a:r>
            <a:r>
              <a:rPr lang="it-IT" dirty="0"/>
              <a:t>Signore, sei in croce anche per me. 	Ti chiedo perdono </a:t>
            </a:r>
            <a:br>
              <a:rPr lang="it-IT" dirty="0"/>
            </a:br>
            <a:r>
              <a:rPr lang="it-IT" dirty="0"/>
              <a:t>	se con i miei peccati, i miei dubbi, 	la mia vita egocentrica e narcisista</a:t>
            </a:r>
          </a:p>
          <a:p>
            <a:r>
              <a:rPr lang="it-IT" dirty="0"/>
              <a:t>		ti inchiodo ancora una volta </a:t>
            </a:r>
            <a:br>
              <a:rPr lang="it-IT" dirty="0"/>
            </a:br>
            <a:r>
              <a:rPr lang="it-IT" dirty="0"/>
              <a:t>	sul legno della croce. </a:t>
            </a:r>
          </a:p>
          <a:p>
            <a:r>
              <a:rPr lang="it-IT" dirty="0"/>
              <a:t>		Fa, o Signore, che questa tua 	sofferenza in croce, segni per me</a:t>
            </a:r>
          </a:p>
          <a:p>
            <a:r>
              <a:rPr lang="it-IT" dirty="0"/>
              <a:t>		l'inizio di una vita nuova, </a:t>
            </a:r>
            <a:br>
              <a:rPr lang="it-IT" dirty="0"/>
            </a:br>
            <a:r>
              <a:rPr lang="it-IT" dirty="0"/>
              <a:t>	spesa nella gioia del donarmi, </a:t>
            </a:r>
            <a:br>
              <a:rPr lang="it-IT" dirty="0"/>
            </a:br>
            <a:r>
              <a:rPr lang="it-IT" dirty="0"/>
              <a:t>	nella generosità del servire </a:t>
            </a:r>
            <a:br>
              <a:rPr lang="it-IT" dirty="0"/>
            </a:br>
            <a:r>
              <a:rPr lang="it-IT" dirty="0"/>
              <a:t>	e nella bellezza del condividere.</a:t>
            </a:r>
            <a:endParaRPr lang="it-IT" i="1" dirty="0"/>
          </a:p>
        </p:txBody>
      </p:sp>
      <p:pic>
        <p:nvPicPr>
          <p:cNvPr id="10242" name="Picture 2" descr="G:\#Immagini\#_AAA_religione\ViaCrucisAlex_png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84784"/>
            <a:ext cx="2814665" cy="513852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 l. </a:t>
            </a:r>
            <a:r>
              <a:rPr lang="it-IT" dirty="0" err="1"/>
              <a:t>Gesu'</a:t>
            </a:r>
            <a:r>
              <a:rPr lang="it-IT" dirty="0"/>
              <a:t> viene crocifisso</a:t>
            </a:r>
          </a:p>
        </p:txBody>
      </p:sp>
      <p:pic>
        <p:nvPicPr>
          <p:cNvPr id="6" name="Picture 2" descr="G:\#Immagini\#_AAA_religione\ViaCrucisAlex_png\11.png">
            <a:extLst>
              <a:ext uri="{FF2B5EF4-FFF2-40B4-BE49-F238E27FC236}">
                <a16:creationId xmlns:a16="http://schemas.microsoft.com/office/drawing/2014/main" id="{93D6FED0-12FF-4782-9A04-40B06AB5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8835" y="1423975"/>
            <a:ext cx="2814665" cy="5138522"/>
          </a:xfrm>
          <a:prstGeom prst="rect">
            <a:avLst/>
          </a:prstGeom>
          <a:noFill/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AF8E87B-120A-4243-97AD-B98A00B52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70" y="2996952"/>
            <a:ext cx="6984776" cy="302785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Stabat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Mater dolorosa,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juxta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crucem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lacrimosa,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dum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pendebat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Filius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63AB2"/>
          </a:solidFill>
        </p:spPr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  <p:pic>
        <p:nvPicPr>
          <p:cNvPr id="5" name="Picture 2" descr="G:\#Immagini\#_AAA_religione\ViaCrucisAlex_png\1.png"/>
          <p:cNvPicPr>
            <a:picLocks noChangeAspect="1" noChangeArrowheads="1"/>
          </p:cNvPicPr>
          <p:nvPr/>
        </p:nvPicPr>
        <p:blipFill>
          <a:blip r:embed="rId2" cstate="print"/>
          <a:srcRect l="20789" t="17241" r="19815" b="51724"/>
          <a:stretch>
            <a:fillRect/>
          </a:stretch>
        </p:blipFill>
        <p:spPr bwMode="auto">
          <a:xfrm flipH="1">
            <a:off x="173212" y="908720"/>
            <a:ext cx="3221305" cy="2899174"/>
          </a:xfrm>
          <a:prstGeom prst="rect">
            <a:avLst/>
          </a:prstGeom>
          <a:noFill/>
          <a:effectLst>
            <a:softEdge rad="177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625D60E-34C8-466F-B8AD-D31D2A08F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517" y="2358307"/>
            <a:ext cx="6687206" cy="4437112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Spesso noi siamo facili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 condannare e giudicare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solo forse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per antipatia o gelosia. </a:t>
            </a:r>
          </a:p>
          <a:p>
            <a:pPr marL="457200" indent="-457200">
              <a:lnSpc>
                <a:spcPts val="32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E i "grandi"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condannano e uccidono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chi ricerca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la libertà e la dignità.</a:t>
            </a:r>
          </a:p>
        </p:txBody>
      </p:sp>
    </p:spTree>
    <p:extLst>
      <p:ext uri="{BB962C8B-B14F-4D97-AF65-F5344CB8AC3E}">
        <p14:creationId xmlns:p14="http://schemas.microsoft.com/office/powerpoint/2010/main" val="1965095610"/>
      </p:ext>
    </p:extLst>
  </p:cSld>
  <p:clrMapOvr>
    <a:masterClrMapping/>
  </p:clrMapOvr>
  <p:transition advTm="172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#Immagini\#_AAA_religione\ViaCrucisAlex_png\12.png"/>
          <p:cNvPicPr>
            <a:picLocks noChangeAspect="1" noChangeArrowheads="1"/>
          </p:cNvPicPr>
          <p:nvPr/>
        </p:nvPicPr>
        <p:blipFill rotWithShape="1">
          <a:blip r:embed="rId2" cstate="print"/>
          <a:srcRect l="10392" t="15792" r="12334" b="54840"/>
          <a:stretch/>
        </p:blipFill>
        <p:spPr bwMode="auto">
          <a:xfrm>
            <a:off x="1" y="-243408"/>
            <a:ext cx="10223499" cy="6682048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  <p:pic>
        <p:nvPicPr>
          <p:cNvPr id="11266" name="Picture 2" descr="G:\#Immagini\#_AAA_religione\ViaCrucisAlex_png\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5926" y="1090594"/>
            <a:ext cx="3384376" cy="5790936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3EC89C56-1474-4ED4-86CC-5B7089AB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366" y="2420888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  <p:pic>
        <p:nvPicPr>
          <p:cNvPr id="5" name="Picture 2" descr="G:\#Immagini\#_AAA_religione\ViaCrucisAlex_png\12.png"/>
          <p:cNvPicPr>
            <a:picLocks noChangeAspect="1" noChangeArrowheads="1"/>
          </p:cNvPicPr>
          <p:nvPr/>
        </p:nvPicPr>
        <p:blipFill rotWithShape="1">
          <a:blip r:embed="rId2" cstate="print">
            <a:alphaModFix amt="7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8619" t="15792" r="44939" b="54840"/>
          <a:stretch/>
        </p:blipFill>
        <p:spPr bwMode="auto">
          <a:xfrm flipH="1">
            <a:off x="-72826" y="745850"/>
            <a:ext cx="3672408" cy="5688632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37E9A08-CF03-4883-A864-AE8F86888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14" y="1257006"/>
            <a:ext cx="6263502" cy="5362008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Verso mezzogiorno il sole si oscurò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si fece buio su tutta la terra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fino alle tre del pomeriggio.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Presso la Croce stava Maria,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madre di Gesù, alcune pie donne,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Giovanni.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Gesù, vedendoli, disse a sua madre: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"Donna, ecco tuo figlio!".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al discepolo prediletto:"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ecco tua madre!".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da quel momento Giovanni la prese con sé.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 Gesù gridò a gran voce: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"Padre, nelle tue mani affido il mio spirito!".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E, reclinato il capo, spirò.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11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  <p:pic>
        <p:nvPicPr>
          <p:cNvPr id="5" name="Picture 2" descr="G:\#Immagini\#_AAA_religione\ViaCrucisAlex_png\12.png"/>
          <p:cNvPicPr>
            <a:picLocks noChangeAspect="1" noChangeArrowheads="1"/>
          </p:cNvPicPr>
          <p:nvPr/>
        </p:nvPicPr>
        <p:blipFill rotWithShape="1">
          <a:blip r:embed="rId2" cstate="print"/>
          <a:srcRect l="10392" t="15792" r="12334" b="54840"/>
          <a:stretch/>
        </p:blipFill>
        <p:spPr bwMode="auto">
          <a:xfrm flipH="1">
            <a:off x="-216842" y="745850"/>
            <a:ext cx="4320000" cy="2823539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40B3268-5055-4B2A-8CD4-0A980E754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14" y="2132856"/>
            <a:ext cx="6194109" cy="4662563"/>
          </a:xfrm>
        </p:spPr>
        <p:txBody>
          <a:bodyPr>
            <a:normAutofit/>
          </a:bodyPr>
          <a:lstStyle/>
          <a:p>
            <a:pPr marL="447675" indent="-4476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Quante croci intorno a noi, quanti crocefissi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nella loro malattia,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solitudine, povertà. </a:t>
            </a:r>
          </a:p>
          <a:p>
            <a:pPr marL="447675" indent="-4476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E noi continuiamo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ad uccidere, </a:t>
            </a:r>
          </a:p>
          <a:p>
            <a:pPr marL="447675" indent="0">
              <a:lnSpc>
                <a:spcPts val="3200"/>
              </a:lnSpc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la pena di morte ancora crediamo sia giustizia.</a:t>
            </a:r>
          </a:p>
        </p:txBody>
      </p:sp>
    </p:spTree>
    <p:extLst>
      <p:ext uri="{BB962C8B-B14F-4D97-AF65-F5344CB8AC3E}">
        <p14:creationId xmlns:p14="http://schemas.microsoft.com/office/powerpoint/2010/main" val="3016063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7214" y="1484784"/>
            <a:ext cx="7200800" cy="4972072"/>
          </a:xfrm>
        </p:spPr>
        <p:txBody>
          <a:bodyPr>
            <a:normAutofit/>
          </a:bodyPr>
          <a:lstStyle/>
          <a:p>
            <a:r>
              <a:rPr lang="it-IT" b="0" dirty="0"/>
              <a:t>Tutti:</a:t>
            </a:r>
          </a:p>
          <a:p>
            <a:pPr marL="720725"/>
            <a:r>
              <a:rPr lang="it-IT" dirty="0"/>
              <a:t>Fa' o Signore che la tua presenza sollevi a speranze eterne </a:t>
            </a:r>
            <a:br>
              <a:rPr lang="it-IT" dirty="0"/>
            </a:br>
            <a:r>
              <a:rPr lang="it-IT" dirty="0"/>
              <a:t>la nostra prostrazione </a:t>
            </a:r>
          </a:p>
          <a:p>
            <a:pPr marL="720725"/>
            <a:r>
              <a:rPr lang="it-IT" dirty="0"/>
              <a:t>dandoci la certezza </a:t>
            </a:r>
            <a:br>
              <a:rPr lang="it-IT" dirty="0"/>
            </a:br>
            <a:r>
              <a:rPr lang="it-IT" dirty="0"/>
              <a:t>che nulla è perduto e distrutto,</a:t>
            </a:r>
          </a:p>
          <a:p>
            <a:pPr marL="720725"/>
            <a:r>
              <a:rPr lang="it-IT" dirty="0"/>
              <a:t>che la vita e solo cambiata, </a:t>
            </a:r>
            <a:br>
              <a:rPr lang="it-IT" dirty="0"/>
            </a:br>
            <a:r>
              <a:rPr lang="it-IT" dirty="0"/>
              <a:t>che l'amore va oltre la morte </a:t>
            </a:r>
          </a:p>
          <a:p>
            <a:pPr marL="720725"/>
            <a:r>
              <a:rPr lang="it-IT" dirty="0"/>
              <a:t>E che nella famiglia del tuo regno eterno sarà ricomposto </a:t>
            </a:r>
          </a:p>
          <a:p>
            <a:pPr marL="720725"/>
            <a:r>
              <a:rPr lang="it-IT" dirty="0"/>
              <a:t>anche ciò che la morte ha infranto.</a:t>
            </a:r>
          </a:p>
        </p:txBody>
      </p:sp>
      <p:pic>
        <p:nvPicPr>
          <p:cNvPr id="5" name="Picture 2" descr="G:\#Immagini\#_AAA_religione\ViaCrucisAlex_png\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1990" y="1268760"/>
            <a:ext cx="3340791" cy="5716358"/>
          </a:xfrm>
          <a:prstGeom prst="rect">
            <a:avLst/>
          </a:prstGeom>
          <a:noFill/>
          <a:effectLst>
            <a:softEdge rad="3048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12. </a:t>
            </a:r>
            <a:r>
              <a:rPr lang="it-IT" dirty="0" err="1"/>
              <a:t>Gesu</a:t>
            </a:r>
            <a:r>
              <a:rPr lang="it-IT" dirty="0"/>
              <a:t>' muore in croce</a:t>
            </a:r>
          </a:p>
        </p:txBody>
      </p:sp>
      <p:pic>
        <p:nvPicPr>
          <p:cNvPr id="5" name="Picture 2" descr="G:\#Immagini\#_AAA_religione\ViaCrucisAlex_png\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44834" y="1268760"/>
            <a:ext cx="2953146" cy="5472608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EE7D09B-17B6-4502-8E36-0F69BD17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566" y="2996952"/>
            <a:ext cx="6767934" cy="302785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Cujus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animam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gementem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contristatam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et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dolentem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pertransivit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gladius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O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quam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tristi set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afflicta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fuit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illa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benedicta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Mater Unigeniti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Gesu'</a:t>
            </a:r>
            <a:r>
              <a:rPr lang="it-IT" dirty="0"/>
              <a:t> è deposto dalla croce</a:t>
            </a:r>
          </a:p>
        </p:txBody>
      </p:sp>
      <p:pic>
        <p:nvPicPr>
          <p:cNvPr id="5" name="Picture 2" descr="G:\#Immagini\#_AAA_religione\ViaCrucisAlex_png\13.png"/>
          <p:cNvPicPr>
            <a:picLocks noChangeAspect="1" noChangeArrowheads="1"/>
          </p:cNvPicPr>
          <p:nvPr/>
        </p:nvPicPr>
        <p:blipFill>
          <a:blip r:embed="rId2" cstate="print"/>
          <a:srcRect l="22166" t="11940" r="11730" b="49254"/>
          <a:stretch>
            <a:fillRect/>
          </a:stretch>
        </p:blipFill>
        <p:spPr bwMode="auto">
          <a:xfrm>
            <a:off x="1453773" y="-99392"/>
            <a:ext cx="7359502" cy="6624736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Gesu’</a:t>
            </a:r>
            <a:r>
              <a:rPr lang="it-IT" dirty="0"/>
              <a:t> è deposto dalla croce</a:t>
            </a:r>
          </a:p>
        </p:txBody>
      </p:sp>
      <p:pic>
        <p:nvPicPr>
          <p:cNvPr id="12290" name="Picture 2" descr="G:\#Immagini\#_AAA_religione\ViaCrucisAlex_png\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222" y="1144202"/>
            <a:ext cx="3483252" cy="5713798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5B2E51B-4910-4AD8-AF78-1C183C14D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799" y="2420888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Gesu'</a:t>
            </a:r>
            <a:r>
              <a:rPr lang="it-IT" dirty="0"/>
              <a:t> è deposto dalla croce</a:t>
            </a:r>
          </a:p>
        </p:txBody>
      </p:sp>
      <p:pic>
        <p:nvPicPr>
          <p:cNvPr id="5" name="Picture 2" descr="G:\#Immagini\#_AAA_religione\ViaCrucisAlex_png\13.png"/>
          <p:cNvPicPr>
            <a:picLocks noChangeAspect="1" noChangeArrowheads="1"/>
          </p:cNvPicPr>
          <p:nvPr/>
        </p:nvPicPr>
        <p:blipFill rotWithShape="1">
          <a:blip r:embed="rId2" cstate="print">
            <a:alphaModFix amt="7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7983" t="11940" r="26818" b="49254"/>
          <a:stretch/>
        </p:blipFill>
        <p:spPr bwMode="auto">
          <a:xfrm>
            <a:off x="-96963" y="678607"/>
            <a:ext cx="3527574" cy="5963328"/>
          </a:xfrm>
          <a:prstGeom prst="rect">
            <a:avLst/>
          </a:prstGeom>
          <a:noFill/>
          <a:effectLst>
            <a:softEdge rad="3302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31C1711-B992-4CF1-8289-20938E996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590" y="1628800"/>
            <a:ext cx="6479526" cy="4990214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era alla vigilia della festa di Pasqua.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Giudei chiesero a Pilato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fossero spezzate le gambe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condannati e ne venissero tolti i corpi,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perché non rimanessero esposti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quel giorno solenne.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soldato, avvicinatosi a Gesù,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visto che era già morto,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gli spezzò le gambe,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con un colpo di lancia gli trafisse il cuore,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subito ne uscì sangue ed acqua.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 gli amici di Gesù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vennero e staccarono il suo corpo dalla croce.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378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Gesu'</a:t>
            </a:r>
            <a:r>
              <a:rPr lang="it-IT" dirty="0"/>
              <a:t> è deposto dalla croce</a:t>
            </a:r>
          </a:p>
        </p:txBody>
      </p:sp>
      <p:pic>
        <p:nvPicPr>
          <p:cNvPr id="5" name="Picture 2" descr="G:\#Immagini\#_AAA_religione\ViaCrucisAlex_png\13.png"/>
          <p:cNvPicPr>
            <a:picLocks noChangeAspect="1" noChangeArrowheads="1"/>
          </p:cNvPicPr>
          <p:nvPr/>
        </p:nvPicPr>
        <p:blipFill>
          <a:blip r:embed="rId2" cstate="print"/>
          <a:srcRect l="22166" t="11940" r="11730" b="49254"/>
          <a:stretch>
            <a:fillRect/>
          </a:stretch>
        </p:blipFill>
        <p:spPr bwMode="auto">
          <a:xfrm>
            <a:off x="-144834" y="722320"/>
            <a:ext cx="4320000" cy="3888695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2E3630A9-8F37-4D51-BAC8-A7B94FEAD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630" y="2276872"/>
            <a:ext cx="6266117" cy="4518547"/>
          </a:xfrm>
        </p:spPr>
        <p:txBody>
          <a:bodyPr>
            <a:normAutofit/>
          </a:bodyPr>
          <a:lstStyle/>
          <a:p>
            <a:pPr marL="447675" indent="-4476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Siamo capaci noi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di sostenere fra le braccia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i nostri fratelli e amici?</a:t>
            </a:r>
          </a:p>
          <a:p>
            <a:pPr marL="447675" indent="-4476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Quante persone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hanno bisogno di sentire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una mano amica sulla spalla,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un sorriso che consola,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un gesto che rialza.</a:t>
            </a:r>
            <a:endParaRPr lang="it-IT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11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63278" y="1548266"/>
            <a:ext cx="6816725" cy="4972050"/>
          </a:xfrm>
        </p:spPr>
        <p:txBody>
          <a:bodyPr>
            <a:normAutofit/>
          </a:bodyPr>
          <a:lstStyle/>
          <a:p>
            <a:r>
              <a:rPr lang="it-IT" b="0" dirty="0"/>
              <a:t>Tutti: </a:t>
            </a:r>
          </a:p>
          <a:p>
            <a:pPr marL="892175"/>
            <a:r>
              <a:rPr lang="it-IT" dirty="0"/>
              <a:t>Da' o Signore, </a:t>
            </a:r>
            <a:br>
              <a:rPr lang="it-IT" dirty="0"/>
            </a:br>
            <a:r>
              <a:rPr lang="it-IT" dirty="0"/>
              <a:t>alla nostra famiglia</a:t>
            </a:r>
          </a:p>
          <a:p>
            <a:pPr marL="892175"/>
            <a:r>
              <a:rPr lang="it-IT" dirty="0"/>
              <a:t>la forza di affrontare </a:t>
            </a:r>
            <a:br>
              <a:rPr lang="it-IT" dirty="0"/>
            </a:br>
            <a:r>
              <a:rPr lang="it-IT" dirty="0"/>
              <a:t>le condanne precostituite </a:t>
            </a:r>
          </a:p>
          <a:p>
            <a:pPr marL="892175"/>
            <a:r>
              <a:rPr lang="it-IT" dirty="0"/>
              <a:t>da una società farisaica, </a:t>
            </a:r>
          </a:p>
          <a:p>
            <a:pPr marL="892175"/>
            <a:r>
              <a:rPr lang="it-IT" dirty="0"/>
              <a:t>cosi da essere esempio concreto </a:t>
            </a:r>
            <a:br>
              <a:rPr lang="it-IT" dirty="0"/>
            </a:br>
            <a:r>
              <a:rPr lang="it-IT" dirty="0"/>
              <a:t>di amore, di unità, di speranza,</a:t>
            </a:r>
          </a:p>
          <a:p>
            <a:pPr marL="892175"/>
            <a:r>
              <a:rPr lang="it-IT" dirty="0"/>
              <a:t>immagine viva sia pur piccola </a:t>
            </a:r>
            <a:br>
              <a:rPr lang="it-IT" dirty="0"/>
            </a:br>
            <a:r>
              <a:rPr lang="it-IT" dirty="0"/>
              <a:t>della tua famiglia Trinitaria.</a:t>
            </a:r>
          </a:p>
        </p:txBody>
      </p:sp>
      <p:pic>
        <p:nvPicPr>
          <p:cNvPr id="5" name="Picture 2" descr="G:\#Immagini\#_AAA_religione\ViaCrucisAlex_png\1.png"/>
          <p:cNvPicPr>
            <a:picLocks noChangeAspect="1" noChangeArrowheads="1"/>
          </p:cNvPicPr>
          <p:nvPr/>
        </p:nvPicPr>
        <p:blipFill>
          <a:blip r:embed="rId3" cstate="print"/>
          <a:srcRect r="18001" b="7111"/>
          <a:stretch>
            <a:fillRect/>
          </a:stretch>
        </p:blipFill>
        <p:spPr bwMode="auto">
          <a:xfrm>
            <a:off x="7127974" y="337684"/>
            <a:ext cx="3311550" cy="6461603"/>
          </a:xfrm>
          <a:prstGeom prst="rect">
            <a:avLst/>
          </a:prstGeom>
          <a:noFill/>
          <a:effectLst>
            <a:softEdge rad="3302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930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2" presetClass="entr" presetSubtype="1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Gesu'</a:t>
            </a:r>
            <a:r>
              <a:rPr lang="it-IT" dirty="0"/>
              <a:t> è deposto dalla croce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0" dirty="0"/>
              <a:t>Tutti:</a:t>
            </a:r>
          </a:p>
          <a:p>
            <a:pPr marL="715882"/>
            <a:r>
              <a:rPr lang="it-IT" dirty="0"/>
              <a:t>Dona, o Signore ad ogni mamma la forza eroica di accettare </a:t>
            </a:r>
            <a:br>
              <a:rPr lang="it-IT" dirty="0"/>
            </a:br>
            <a:r>
              <a:rPr lang="it-IT" dirty="0"/>
              <a:t>la tua volontà </a:t>
            </a:r>
          </a:p>
          <a:p>
            <a:pPr marL="715882"/>
            <a:r>
              <a:rPr lang="it-IT" dirty="0"/>
              <a:t>anche quando </a:t>
            </a:r>
            <a:br>
              <a:rPr lang="it-IT" dirty="0"/>
            </a:br>
            <a:r>
              <a:rPr lang="it-IT" dirty="0"/>
              <a:t>prendi la vita dei figli, </a:t>
            </a:r>
          </a:p>
          <a:p>
            <a:pPr marL="715882"/>
            <a:r>
              <a:rPr lang="it-IT" dirty="0"/>
              <a:t>motivo e calore </a:t>
            </a:r>
            <a:br>
              <a:rPr lang="it-IT" dirty="0"/>
            </a:br>
            <a:r>
              <a:rPr lang="it-IT" dirty="0"/>
              <a:t>di tutta quanta la loro esistenza.</a:t>
            </a:r>
          </a:p>
        </p:txBody>
      </p:sp>
      <p:pic>
        <p:nvPicPr>
          <p:cNvPr id="5" name="Picture 2" descr="G:\#Immagini\#_AAA_religione\ViaCrucisAlex_png\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834" y="1680604"/>
            <a:ext cx="3151592" cy="516975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13. </a:t>
            </a:r>
            <a:r>
              <a:rPr lang="it-IT" dirty="0" err="1"/>
              <a:t>Gesu'</a:t>
            </a:r>
            <a:r>
              <a:rPr lang="it-IT" dirty="0"/>
              <a:t> è deposto dalla croce</a:t>
            </a:r>
          </a:p>
        </p:txBody>
      </p:sp>
      <p:pic>
        <p:nvPicPr>
          <p:cNvPr id="7" name="Picture 2" descr="G:\#Immagini\#_AAA_religione\ViaCrucisAlex_png\13.png">
            <a:extLst>
              <a:ext uri="{FF2B5EF4-FFF2-40B4-BE49-F238E27FC236}">
                <a16:creationId xmlns:a16="http://schemas.microsoft.com/office/drawing/2014/main" id="{8C0419B9-FF1C-4D5A-B911-2E8DD9CE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271990" y="1717196"/>
            <a:ext cx="3151592" cy="5169756"/>
          </a:xfrm>
          <a:prstGeom prst="rect">
            <a:avLst/>
          </a:prstGeom>
          <a:noFill/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388A087-EAF2-4629-998B-D986FC2A6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278" y="2788146"/>
            <a:ext cx="6767934" cy="302785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Ti saluto, o croce santa,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che portasti il Redentor: 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gloria, lode,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onor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ti canta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ogni lingua ed ogni cuor.</a:t>
            </a: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670">
              <a:schemeClr val="bg1"/>
            </a:gs>
            <a:gs pos="1613">
              <a:srgbClr val="FFFF00">
                <a:alpha val="35000"/>
              </a:srgbClr>
            </a:gs>
            <a:gs pos="35000">
              <a:schemeClr val="bg1"/>
            </a:gs>
            <a:gs pos="100000">
              <a:srgbClr val="00B0F0">
                <a:alpha val="9000"/>
              </a:srgbClr>
            </a:gs>
          </a:gsLst>
          <a:lin ang="16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#Immagini\#_AAA_religione\ViaCrucisAlex_png\14.png"/>
          <p:cNvPicPr>
            <a:picLocks noChangeAspect="1" noChangeArrowheads="1"/>
          </p:cNvPicPr>
          <p:nvPr/>
        </p:nvPicPr>
        <p:blipFill rotWithShape="1">
          <a:blip r:embed="rId3" cstate="print"/>
          <a:srcRect l="7747" t="5871" r="8386" b="40941"/>
          <a:stretch/>
        </p:blipFill>
        <p:spPr bwMode="auto">
          <a:xfrm>
            <a:off x="1943398" y="-99392"/>
            <a:ext cx="6505146" cy="6993032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10223500" cy="583200"/>
          </a:xfrm>
          <a:solidFill>
            <a:srgbClr val="C00000">
              <a:alpha val="84706"/>
            </a:srgbClr>
          </a:solidFill>
        </p:spPr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pic>
        <p:nvPicPr>
          <p:cNvPr id="13314" name="Picture 2" descr="G:\#Immagini\#_AAA_religione\ViaCrucisAlex_png\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97" y="490272"/>
            <a:ext cx="3604257" cy="6530700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E386966-02EC-4B24-A51C-5C95C3C0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630" y="1988840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  <p:extLst>
      <p:ext uri="{BB962C8B-B14F-4D97-AF65-F5344CB8AC3E}">
        <p14:creationId xmlns:p14="http://schemas.microsoft.com/office/powerpoint/2010/main" val="260666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pic>
        <p:nvPicPr>
          <p:cNvPr id="13314" name="Picture 2" descr="G:\#Immagini\#_AAA_religione\ViaCrucisAlex_png\14.png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6842" y="692696"/>
            <a:ext cx="3528392" cy="6362026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8D81BEB-52FE-4179-A123-F95353725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590" y="1628800"/>
            <a:ext cx="6479526" cy="4990214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Giuseppe d'Arimatea chiese a Pilato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permesso di seppellire il corpo del Signore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Allora prese il corpo di Gesù,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avvolse con aromi in un bianco lenzuolo,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lo collocò in un sepolcro nuovo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scavato nella roccia,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 chiuse il sepolcro,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rotolando una grossa pietra all'imboccatura.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Vennero pure i capi del popolo,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sigillarono il sepolcro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vi misero un picchetto di guardia.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pic>
        <p:nvPicPr>
          <p:cNvPr id="13314" name="Picture 2" descr="G:\#Immagini\#_AAA_religione\ViaCrucisAlex_png\14.png"/>
          <p:cNvPicPr>
            <a:picLocks noChangeAspect="1" noChangeArrowheads="1"/>
          </p:cNvPicPr>
          <p:nvPr/>
        </p:nvPicPr>
        <p:blipFill rotWithShape="1">
          <a:blip r:embed="rId2" cstate="print"/>
          <a:srcRect l="7365" t="6412" r="7882" b="53698"/>
          <a:stretch/>
        </p:blipFill>
        <p:spPr bwMode="auto">
          <a:xfrm>
            <a:off x="-216842" y="745850"/>
            <a:ext cx="4320000" cy="3428776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46A5C5A-EF00-4859-85EE-53AFDB032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14" y="1257006"/>
            <a:ext cx="6194109" cy="5538413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Anche per noi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sembra tutto risolto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quando, dopo aver fatto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un piccolo gesto di elemosina, ci sentiamo a posto e ritorniamo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alla nostra solita vita. 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Quante persone lasciamo nella tomba del loro dolore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e dell'ingiustizia. 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Ci sentiamo a posto </a:t>
            </a:r>
            <a:b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perché non è compito nostro.</a:t>
            </a:r>
          </a:p>
        </p:txBody>
      </p:sp>
    </p:spTree>
    <p:extLst>
      <p:ext uri="{BB962C8B-B14F-4D97-AF65-F5344CB8AC3E}">
        <p14:creationId xmlns:p14="http://schemas.microsoft.com/office/powerpoint/2010/main" val="20659397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55566" y="1988840"/>
            <a:ext cx="6528359" cy="4583432"/>
          </a:xfrm>
        </p:spPr>
        <p:txBody>
          <a:bodyPr>
            <a:noAutofit/>
          </a:bodyPr>
          <a:lstStyle/>
          <a:p>
            <a:r>
              <a:rPr lang="it-IT" b="0" dirty="0"/>
              <a:t>Tutti:</a:t>
            </a:r>
          </a:p>
          <a:p>
            <a:pPr marL="715882"/>
            <a:r>
              <a:rPr lang="it-IT" dirty="0"/>
              <a:t>Con te nel sepolcro, </a:t>
            </a:r>
            <a:br>
              <a:rPr lang="it-IT" dirty="0"/>
            </a:br>
            <a:r>
              <a:rPr lang="it-IT" dirty="0"/>
              <a:t>Signore,</a:t>
            </a:r>
            <a:br>
              <a:rPr lang="it-IT" dirty="0"/>
            </a:br>
            <a:r>
              <a:rPr lang="it-IT" dirty="0"/>
              <a:t>dormono le nostre speranze, </a:t>
            </a:r>
          </a:p>
          <a:p>
            <a:pPr marL="715882"/>
            <a:r>
              <a:rPr lang="it-IT" dirty="0"/>
              <a:t>dona alle nostre famiglie </a:t>
            </a:r>
            <a:br>
              <a:rPr lang="it-IT" dirty="0"/>
            </a:br>
            <a:r>
              <a:rPr lang="it-IT" dirty="0"/>
              <a:t>la capacità da saper attendere, </a:t>
            </a:r>
          </a:p>
          <a:p>
            <a:pPr marL="715882"/>
            <a:r>
              <a:rPr lang="it-IT" dirty="0"/>
              <a:t>di saper aspettare </a:t>
            </a:r>
            <a:br>
              <a:rPr lang="it-IT" dirty="0"/>
            </a:br>
            <a:r>
              <a:rPr lang="it-IT" dirty="0"/>
              <a:t>il ritorno della luce, </a:t>
            </a:r>
            <a:br>
              <a:rPr lang="it-IT" dirty="0"/>
            </a:br>
            <a:r>
              <a:rPr lang="it-IT" dirty="0"/>
              <a:t>il risveglio della gioia.</a:t>
            </a:r>
          </a:p>
        </p:txBody>
      </p:sp>
      <p:pic>
        <p:nvPicPr>
          <p:cNvPr id="13314" name="Picture 2" descr="G:\#Immagini\#_AAA_religione\ViaCrucisAlex_png\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4834" y="1600200"/>
            <a:ext cx="3023518" cy="5478435"/>
          </a:xfrm>
          <a:prstGeom prst="rect">
            <a:avLst/>
          </a:prstGeom>
          <a:noFill/>
          <a:effectLst>
            <a:softEdge rad="3048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1 4. </a:t>
            </a:r>
            <a:r>
              <a:rPr lang="it-IT" dirty="0" err="1"/>
              <a:t>Gesu'</a:t>
            </a:r>
            <a:r>
              <a:rPr lang="it-IT" dirty="0"/>
              <a:t> </a:t>
            </a:r>
            <a:r>
              <a:rPr lang="it-IT" dirty="0" err="1"/>
              <a:t>e'</a:t>
            </a:r>
            <a:r>
              <a:rPr lang="it-IT" dirty="0"/>
              <a:t> posto nel sepolcro</a:t>
            </a:r>
          </a:p>
        </p:txBody>
      </p:sp>
      <p:pic>
        <p:nvPicPr>
          <p:cNvPr id="13314" name="Picture 2" descr="G:\#Immagini\#_AAA_religione\ViaCrucisAlex_png\14.png"/>
          <p:cNvPicPr>
            <a:picLocks noChangeAspect="1" noChangeArrowheads="1"/>
          </p:cNvPicPr>
          <p:nvPr/>
        </p:nvPicPr>
        <p:blipFill>
          <a:blip r:embed="rId2" cstate="print"/>
          <a:srcRect b="2410"/>
          <a:stretch>
            <a:fillRect/>
          </a:stretch>
        </p:blipFill>
        <p:spPr bwMode="auto">
          <a:xfrm>
            <a:off x="7271990" y="1556791"/>
            <a:ext cx="3272378" cy="5274433"/>
          </a:xfrm>
          <a:prstGeom prst="rect">
            <a:avLst/>
          </a:prstGeom>
          <a:noFill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2FAADF7-83D7-41F8-89DC-9FA298A37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62" y="3284984"/>
            <a:ext cx="6767934" cy="302785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Se tu mi accogli, Padre buono,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prima che venga sera,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se tu mi doni il tuo perdono,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avrò la pace vera: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	ti chiamerò mio Salvatore,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e tornerò, Gesù, con te.</a:t>
            </a:r>
          </a:p>
          <a:p>
            <a:pPr>
              <a:lnSpc>
                <a:spcPts val="3000"/>
              </a:lnSpc>
              <a:tabLst>
                <a:tab pos="8937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#Immagini\#_AAA_religione\ViaCrucisAlex_png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894" y="996098"/>
            <a:ext cx="3377302" cy="5276005"/>
          </a:xfrm>
          <a:prstGeom prst="rect">
            <a:avLst/>
          </a:prstGeom>
          <a:noFill/>
        </p:spPr>
      </p:pic>
      <p:pic>
        <p:nvPicPr>
          <p:cNvPr id="8" name="Immagine 7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BF6170E1-7949-4F08-A432-B82FDEF73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5646" y="-1035496"/>
            <a:ext cx="8208913" cy="7704856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15. </a:t>
            </a:r>
            <a:r>
              <a:rPr lang="it-IT" dirty="0" err="1">
                <a:solidFill>
                  <a:schemeClr val="bg1"/>
                </a:solidFill>
              </a:rPr>
              <a:t>Gesu'</a:t>
            </a:r>
            <a:r>
              <a:rPr lang="it-IT" dirty="0">
                <a:solidFill>
                  <a:schemeClr val="bg1"/>
                </a:solidFill>
              </a:rPr>
              <a:t> risorge dalla morte!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9101A0A-9EF7-4AF7-B5E7-564634382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310" y="1844824"/>
            <a:ext cx="6048673" cy="4017078"/>
          </a:xfrm>
        </p:spPr>
        <p:txBody>
          <a:bodyPr>
            <a:noAutofit/>
          </a:bodyPr>
          <a:lstStyle/>
          <a:p>
            <a:r>
              <a:rPr lang="it-IT" dirty="0"/>
              <a:t>Ti adoriamo o Cristo </a:t>
            </a:r>
            <a:br>
              <a:rPr lang="it-IT" dirty="0"/>
            </a:br>
            <a:r>
              <a:rPr lang="it-IT" dirty="0"/>
              <a:t>e ti benediciamo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PERCHÉ CON 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TUA SANTA CROCE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HAI REDENTO IL MONDO</a:t>
            </a:r>
          </a:p>
        </p:txBody>
      </p:sp>
    </p:spTree>
    <p:extLst>
      <p:ext uri="{BB962C8B-B14F-4D97-AF65-F5344CB8AC3E}">
        <p14:creationId xmlns:p14="http://schemas.microsoft.com/office/powerpoint/2010/main" val="4080163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#Immagini\#_AAA_religione\ViaCrucisAlex_png\15.png"/>
          <p:cNvPicPr>
            <a:picLocks noChangeAspect="1" noChangeArrowheads="1"/>
          </p:cNvPicPr>
          <p:nvPr/>
        </p:nvPicPr>
        <p:blipFill rotWithShape="1">
          <a:blip r:embed="rId3" cstate="print"/>
          <a:srcRect t="12088" b="22944"/>
          <a:stretch/>
        </p:blipFill>
        <p:spPr bwMode="auto">
          <a:xfrm>
            <a:off x="1974766" y="878197"/>
            <a:ext cx="6552728" cy="5992785"/>
          </a:xfrm>
          <a:prstGeom prst="rect">
            <a:avLst/>
          </a:prstGeom>
          <a:noFill/>
          <a:effectLst>
            <a:softEdge rad="139700"/>
          </a:effectLst>
        </p:spPr>
      </p:pic>
      <p:pic>
        <p:nvPicPr>
          <p:cNvPr id="7" name="Immagine 6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D75F60B2-9136-4C8A-8BCE-AE1909924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61058" y="-2691680"/>
            <a:ext cx="15049672" cy="11943738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15. </a:t>
            </a:r>
            <a:r>
              <a:rPr lang="it-IT" dirty="0" err="1">
                <a:solidFill>
                  <a:schemeClr val="bg1"/>
                </a:solidFill>
              </a:rPr>
              <a:t>Gesu'</a:t>
            </a:r>
            <a:r>
              <a:rPr lang="it-IT" dirty="0">
                <a:solidFill>
                  <a:schemeClr val="bg1"/>
                </a:solidFill>
              </a:rPr>
              <a:t> risorge dalla morte!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73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 </a:t>
            </a:r>
            <a:r>
              <a:rPr lang="it-IT" dirty="0" err="1"/>
              <a:t>Gesu</a:t>
            </a:r>
            <a:r>
              <a:rPr lang="it-IT" dirty="0"/>
              <a:t>' e' condannato a morte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95526" y="2708920"/>
            <a:ext cx="8832615" cy="353191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tabLst>
                <a:tab pos="982663" algn="l"/>
                <a:tab pos="1074738" algn="l"/>
              </a:tabLst>
            </a:pPr>
            <a:r>
              <a:rPr lang="it-IT" sz="2000" b="0" dirty="0">
                <a:solidFill>
                  <a:schemeClr val="accent2">
                    <a:lumMod val="75000"/>
                  </a:schemeClr>
                </a:solidFill>
              </a:rPr>
              <a:t>Tutti</a:t>
            </a:r>
            <a:r>
              <a:rPr lang="it-IT" sz="1900" b="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Ti saluto, o croce santa,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che portasti il Redentor: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gloria, lode,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onor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ti canta 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	ogni lingua ed ogni cuor.</a:t>
            </a:r>
          </a:p>
        </p:txBody>
      </p:sp>
      <p:pic>
        <p:nvPicPr>
          <p:cNvPr id="5" name="Picture 2" descr="G:\#Immagini\#_AAA_religione\ViaCrucisAlex_png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720898" y="745850"/>
            <a:ext cx="3456384" cy="5953563"/>
          </a:xfrm>
          <a:prstGeom prst="rect">
            <a:avLst/>
          </a:prstGeom>
          <a:noFill/>
        </p:spPr>
      </p:pic>
    </p:spTree>
  </p:cSld>
  <p:clrMapOvr>
    <a:masterClrMapping/>
  </p:clrMapOvr>
  <p:transition advTm="4334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#Immagini\#_AAA_religione\ViaCrucisAlex_png\15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</a:blip>
          <a:srcRect l="23709" t="12088" r="14764" b="22944"/>
          <a:stretch/>
        </p:blipFill>
        <p:spPr bwMode="auto">
          <a:xfrm>
            <a:off x="-288850" y="432607"/>
            <a:ext cx="4031630" cy="5992785"/>
          </a:xfrm>
          <a:prstGeom prst="rect">
            <a:avLst/>
          </a:prstGeom>
          <a:noFill/>
          <a:effectLst>
            <a:softEdge rad="139700"/>
          </a:effectLst>
        </p:spPr>
      </p:pic>
      <p:pic>
        <p:nvPicPr>
          <p:cNvPr id="7" name="Immagine 6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D75F60B2-9136-4C8A-8BCE-AE1909924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89250" y="-2411735"/>
            <a:ext cx="11233248" cy="11943738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15. </a:t>
            </a:r>
            <a:r>
              <a:rPr lang="it-IT" dirty="0" err="1">
                <a:solidFill>
                  <a:schemeClr val="bg1"/>
                </a:solidFill>
              </a:rPr>
              <a:t>Gesu'</a:t>
            </a:r>
            <a:r>
              <a:rPr lang="it-IT" dirty="0">
                <a:solidFill>
                  <a:schemeClr val="bg1"/>
                </a:solidFill>
              </a:rPr>
              <a:t> risorge dalla morte!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8795310-402C-4C82-82BF-0C18B4CFD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646" y="1124744"/>
            <a:ext cx="5975470" cy="5494270"/>
          </a:xfrm>
        </p:spPr>
        <p:txBody>
          <a:bodyPr>
            <a:normAutofit/>
          </a:bodyPr>
          <a:lstStyle/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primo giorno dopo il sabato,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buon mattino,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donne si recarono alla tomba,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portando con sé gli aromi che avevano preparato.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Trovarono la pietra rotolata via dal sepolcro; ma, entrate, non trovarono il corpo del Signore Gesù.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Mentre erano ancora incerte,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ecco due uomini apparire vicino a loro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vesti sfolgoranti. 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Essendosi le donne impaurite e avendo chinato il volto a terra, essi dissero loro: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"Perché cercate tra i morti colui che è vivo?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è qui, è risuscitato".</a:t>
            </a:r>
            <a:endParaRPr lang="it-IT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3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#Immagini\#_AAA_religione\ViaCrucisAlex_png\15.png"/>
          <p:cNvPicPr>
            <a:picLocks noChangeAspect="1" noChangeArrowheads="1"/>
          </p:cNvPicPr>
          <p:nvPr/>
        </p:nvPicPr>
        <p:blipFill rotWithShape="1">
          <a:blip r:embed="rId3" cstate="print"/>
          <a:srcRect t="12088" b="22944"/>
          <a:stretch/>
        </p:blipFill>
        <p:spPr bwMode="auto">
          <a:xfrm>
            <a:off x="-199195" y="808897"/>
            <a:ext cx="3895904" cy="3562992"/>
          </a:xfrm>
          <a:prstGeom prst="rect">
            <a:avLst/>
          </a:prstGeom>
          <a:noFill/>
          <a:effectLst>
            <a:softEdge rad="304800"/>
          </a:effectLst>
        </p:spPr>
      </p:pic>
      <p:pic>
        <p:nvPicPr>
          <p:cNvPr id="7" name="Immagine 6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D75F60B2-9136-4C8A-8BCE-AE1909924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09130" y="-1578744"/>
            <a:ext cx="9433048" cy="8436744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15. </a:t>
            </a:r>
            <a:r>
              <a:rPr lang="it-IT" dirty="0" err="1">
                <a:solidFill>
                  <a:schemeClr val="bg1"/>
                </a:solidFill>
              </a:rPr>
              <a:t>Gesu'</a:t>
            </a:r>
            <a:r>
              <a:rPr lang="it-IT" dirty="0">
                <a:solidFill>
                  <a:schemeClr val="bg1"/>
                </a:solidFill>
              </a:rPr>
              <a:t> risorge dalla morte!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6AAB6ED-C6DC-4CE5-A627-C794B9E2E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9575" y="1124744"/>
            <a:ext cx="6903925" cy="3672408"/>
          </a:xfrm>
        </p:spPr>
        <p:txBody>
          <a:bodyPr>
            <a:normAutofit/>
          </a:bodyPr>
          <a:lstStyle/>
          <a:p>
            <a:pPr marL="630238" indent="-3667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Alla fine della morte </a:t>
            </a:r>
            <a:b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non vi è la morte, </a:t>
            </a: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ma la vita. </a:t>
            </a:r>
          </a:p>
          <a:p>
            <a:pPr marL="630238" indent="-3667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Alla fine del servizio </a:t>
            </a:r>
            <a:b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non vi è il fallimento, </a:t>
            </a:r>
            <a:b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ma la risurrezione. </a:t>
            </a:r>
          </a:p>
          <a:p>
            <a:pPr marL="630238" indent="-3667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Alla fine del cammino dei discepoli </a:t>
            </a: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vi è la festa della vita. 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F0F3E73-E49D-4C9B-9DED-9057BBBAB143}"/>
              </a:ext>
            </a:extLst>
          </p:cNvPr>
          <p:cNvSpPr txBox="1">
            <a:spLocks/>
          </p:cNvSpPr>
          <p:nvPr/>
        </p:nvSpPr>
        <p:spPr>
          <a:xfrm>
            <a:off x="-199196" y="4368447"/>
            <a:ext cx="10422695" cy="3672408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1588" indent="-1588" algn="l" defTabSz="914297" rtl="0" eaLnBrk="1" latinLnBrk="0" hangingPunct="1">
              <a:lnSpc>
                <a:spcPts val="2599"/>
              </a:lnSpc>
              <a:spcBef>
                <a:spcPct val="20000"/>
              </a:spcBef>
              <a:buFont typeface="Arial" pitchFamily="34" charset="0"/>
              <a:buNone/>
              <a:defRPr sz="21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742866" indent="-285719" algn="l" defTabSz="91429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2" indent="-228575" algn="l" defTabSz="914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21" indent="-228575" algn="l" defTabSz="91429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70" indent="-228575" algn="l" defTabSz="91429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20" indent="-228575" algn="l" defTabSz="914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8" indent="-228575" algn="l" defTabSz="914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7" indent="-228575" algn="l" defTabSz="914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66" indent="-228575" algn="l" defTabSz="914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725" indent="-273050" defTabSz="8032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Servire</a:t>
            </a: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significa </a:t>
            </a: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vivere</a:t>
            </a: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non più di sé, ma di </a:t>
            </a: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Cristo</a:t>
            </a: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it-IT" sz="3000" spc="-50" dirty="0">
                <a:solidFill>
                  <a:srgbClr val="002060"/>
                </a:solidFill>
                <a:latin typeface="Comic Sans MS" panose="030F0702030302020204" pitchFamily="66" charset="0"/>
              </a:rPr>
              <a:t>è rinunciare a voler accaparrare tutto per se stessi.</a:t>
            </a:r>
          </a:p>
          <a:p>
            <a:pPr marL="720725" indent="-273050" defTabSz="8032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Servire</a:t>
            </a: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la vita che viene dall'alto </a:t>
            </a: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è ricevere </a:t>
            </a: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se stessi e gli altri </a:t>
            </a: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ogni mattina </a:t>
            </a: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come un </a:t>
            </a:r>
            <a:r>
              <a:rPr lang="it-IT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dono di Dio</a:t>
            </a:r>
            <a:r>
              <a:rPr lang="it-IT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it-IT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14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#Immagini\#_AAA_religione\ViaCrucisAlex_png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3881" y="1155406"/>
            <a:ext cx="3529619" cy="5513954"/>
          </a:xfrm>
          <a:prstGeom prst="rect">
            <a:avLst/>
          </a:prstGeom>
          <a:noFill/>
          <a:effectLst>
            <a:softEdge rad="304800"/>
          </a:effectLst>
        </p:spPr>
      </p:pic>
      <p:pic>
        <p:nvPicPr>
          <p:cNvPr id="5" name="Immagine 4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791D7F5D-300E-4D0D-831E-325005BC2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3678" y="-747464"/>
            <a:ext cx="8208913" cy="7704856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15. </a:t>
            </a:r>
            <a:r>
              <a:rPr lang="it-IT" dirty="0" err="1">
                <a:solidFill>
                  <a:schemeClr val="bg1"/>
                </a:solidFill>
              </a:rPr>
              <a:t>Gesu'</a:t>
            </a:r>
            <a:r>
              <a:rPr lang="it-IT" dirty="0">
                <a:solidFill>
                  <a:schemeClr val="bg1"/>
                </a:solidFill>
              </a:rPr>
              <a:t> risorge dalla morte!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8874" y="1490090"/>
            <a:ext cx="5715007" cy="4844586"/>
          </a:xfrm>
        </p:spPr>
        <p:txBody>
          <a:bodyPr>
            <a:noAutofit/>
          </a:bodyPr>
          <a:lstStyle/>
          <a:p>
            <a:r>
              <a:rPr lang="it-IT" sz="2000" b="0" dirty="0"/>
              <a:t>Tutti: </a:t>
            </a:r>
          </a:p>
          <a:p>
            <a:pPr marL="625475"/>
            <a:r>
              <a:rPr lang="it-IT" sz="2000" dirty="0"/>
              <a:t>Ci rendiamo conto della nostra missione di diffondere la gioia, </a:t>
            </a:r>
          </a:p>
          <a:p>
            <a:pPr marL="625475"/>
            <a:r>
              <a:rPr lang="it-IT" sz="2000" dirty="0"/>
              <a:t>di irradiarla ogni giorno </a:t>
            </a:r>
            <a:br>
              <a:rPr lang="it-IT" sz="2000" dirty="0"/>
            </a:br>
            <a:r>
              <a:rPr lang="it-IT" sz="2000" dirty="0"/>
              <a:t>della nostra vita, </a:t>
            </a:r>
            <a:br>
              <a:rPr lang="it-IT" sz="2000" dirty="0"/>
            </a:br>
            <a:r>
              <a:rPr lang="it-IT" sz="2000" dirty="0"/>
              <a:t>dovunque andiamo, </a:t>
            </a:r>
          </a:p>
          <a:p>
            <a:pPr marL="625475"/>
            <a:r>
              <a:rPr lang="it-IT" sz="2000" dirty="0"/>
              <a:t>prima a noi stessi, poi in famiglia e poi agli altri. </a:t>
            </a:r>
          </a:p>
          <a:p>
            <a:pPr marL="625475"/>
            <a:r>
              <a:rPr lang="it-IT" sz="2000" dirty="0"/>
              <a:t>E' il segno che Cristo </a:t>
            </a:r>
            <a:br>
              <a:rPr lang="it-IT" sz="2000" dirty="0"/>
            </a:br>
            <a:r>
              <a:rPr lang="it-IT" sz="2000" dirty="0"/>
              <a:t>è davvero risorto </a:t>
            </a:r>
            <a:br>
              <a:rPr lang="it-IT" sz="2000" dirty="0"/>
            </a:br>
            <a:r>
              <a:rPr lang="it-IT" sz="2000" dirty="0"/>
              <a:t>e cammina con noi </a:t>
            </a:r>
            <a:br>
              <a:rPr lang="it-IT" sz="2000" dirty="0"/>
            </a:br>
            <a:r>
              <a:rPr lang="it-IT" sz="2000" dirty="0"/>
              <a:t>sulle strade della vita.</a:t>
            </a:r>
          </a:p>
        </p:txBody>
      </p:sp>
    </p:spTree>
    <p:extLst>
      <p:ext uri="{BB962C8B-B14F-4D97-AF65-F5344CB8AC3E}">
        <p14:creationId xmlns:p14="http://schemas.microsoft.com/office/powerpoint/2010/main" val="79129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A1378C7-10E8-4558-9FFC-ABC7BFA56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7085"/>
          <a:stretch/>
        </p:blipFill>
        <p:spPr>
          <a:xfrm>
            <a:off x="287214" y="987827"/>
            <a:ext cx="3859556" cy="5584445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7" name="Immagine 6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422E23B3-7527-4790-AD9E-EF633F6348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25154" y="-1467544"/>
            <a:ext cx="11089232" cy="9217024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Orazione conclusiva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B8169D0B-4347-4930-9C52-E7D1ED355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718" y="2420888"/>
            <a:ext cx="5160206" cy="4151384"/>
          </a:xfrm>
        </p:spPr>
        <p:txBody>
          <a:bodyPr>
            <a:noAutofit/>
          </a:bodyPr>
          <a:lstStyle/>
          <a:p>
            <a:r>
              <a:rPr lang="it-IT" dirty="0"/>
              <a:t>Benedici, o Signore</a:t>
            </a:r>
            <a:br>
              <a:rPr lang="it-IT" dirty="0"/>
            </a:br>
            <a:r>
              <a:rPr lang="it-IT" dirty="0"/>
              <a:t>la nostra famiglia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SANTIFICALA NEL DOLORE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CON LA TUA PRESENZA</a:t>
            </a:r>
          </a:p>
        </p:txBody>
      </p:sp>
    </p:spTree>
    <p:extLst>
      <p:ext uri="{BB962C8B-B14F-4D97-AF65-F5344CB8AC3E}">
        <p14:creationId xmlns:p14="http://schemas.microsoft.com/office/powerpoint/2010/main" val="296484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A1378C7-10E8-4558-9FFC-ABC7BFA56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7085"/>
          <a:stretch/>
        </p:blipFill>
        <p:spPr>
          <a:xfrm>
            <a:off x="0" y="950527"/>
            <a:ext cx="3859556" cy="5584445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7" name="Immagine 6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422E23B3-7527-4790-AD9E-EF633F6348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93106" y="-1467544"/>
            <a:ext cx="9433048" cy="9217024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Orazione conclusiva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EFE2BFD-213A-4ABC-BD1E-E48B1E6A4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686" y="1628800"/>
            <a:ext cx="5615430" cy="4990214"/>
          </a:xfrm>
        </p:spPr>
        <p:txBody>
          <a:bodyPr>
            <a:normAutofit/>
          </a:bodyPr>
          <a:lstStyle/>
          <a:p>
            <a:pPr eaLnBrk="0" hangingPunct="0"/>
            <a:r>
              <a:rPr lang="it-IT" cap="sm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Preghiamo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 che questa tua famiglia, o Signore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porti impresse sul suo volto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stigmate della tua passione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nel suo cuore i fulgori della tua risurrezione perché possa annunciare ovunque e sempre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senso misterioso del dolore umano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testimoniare la speranza pasquale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vita che non muore.</a:t>
            </a:r>
          </a:p>
          <a:p>
            <a:pPr eaLnBrk="0" hangingPunct="0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 che sei Dio e vivi e regni in unità con il Padre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lo Spirito Santo per tutti i secoli dei secoli.</a:t>
            </a:r>
          </a:p>
          <a:p>
            <a:pPr eaLnBrk="0" hangingPunct="0"/>
            <a:r>
              <a:rPr lang="it-IT" cap="sm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636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interni, stanza, sedendo, lampada&#10;&#10;Descrizione generata automaticamente">
            <a:extLst>
              <a:ext uri="{FF2B5EF4-FFF2-40B4-BE49-F238E27FC236}">
                <a16:creationId xmlns:a16="http://schemas.microsoft.com/office/drawing/2014/main" id="{5593ED22-F42E-4D11-B35E-50B087513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1493" y="1862325"/>
            <a:ext cx="8091408" cy="5190022"/>
          </a:xfrm>
          <a:prstGeom prst="rect">
            <a:avLst/>
          </a:prstGeom>
        </p:spPr>
      </p:pic>
      <p:pic>
        <p:nvPicPr>
          <p:cNvPr id="14" name="Immagine 13" descr="Immagine che contiene interni, stanza, sedendo, lampada&#10;&#10;Descrizione generata automaticamente">
            <a:extLst>
              <a:ext uri="{FF2B5EF4-FFF2-40B4-BE49-F238E27FC236}">
                <a16:creationId xmlns:a16="http://schemas.microsoft.com/office/drawing/2014/main" id="{8F553958-23D7-475C-B60D-31BB7C7CDC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837180"/>
            <a:ext cx="3846154" cy="5190022"/>
          </a:xfrm>
          <a:prstGeom prst="rect">
            <a:avLst/>
          </a:prstGeom>
        </p:spPr>
      </p:pic>
      <p:pic>
        <p:nvPicPr>
          <p:cNvPr id="15" name="Immagine 14" descr="Immagine che contiene interni, stanza, sedendo, lampada&#10;&#10;Descrizione generata automaticamente">
            <a:extLst>
              <a:ext uri="{FF2B5EF4-FFF2-40B4-BE49-F238E27FC236}">
                <a16:creationId xmlns:a16="http://schemas.microsoft.com/office/drawing/2014/main" id="{DC74D211-62C5-45C2-9C4C-FE1F47816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98" y="1837180"/>
            <a:ext cx="3846154" cy="519002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D54663B-5FF0-4FD8-8432-6F20024F5E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080" y="1837181"/>
            <a:ext cx="2492400" cy="493958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91AE6AD-A4A5-4275-B8A0-E53E54B498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882" y="22855"/>
            <a:ext cx="10248382" cy="3292511"/>
          </a:xfrm>
          <a:prstGeom prst="rect">
            <a:avLst/>
          </a:prstGeom>
        </p:spPr>
      </p:pic>
      <p:sp>
        <p:nvSpPr>
          <p:cNvPr id="23" name="Rettangolo 1">
            <a:extLst>
              <a:ext uri="{FF2B5EF4-FFF2-40B4-BE49-F238E27FC236}">
                <a16:creationId xmlns:a16="http://schemas.microsoft.com/office/drawing/2014/main" id="{0B0E39E6-9CEC-486A-9BBF-A24809E4C5D3}"/>
              </a:ext>
            </a:extLst>
          </p:cNvPr>
          <p:cNvSpPr/>
          <p:nvPr/>
        </p:nvSpPr>
        <p:spPr>
          <a:xfrm>
            <a:off x="4242392" y="6212608"/>
            <a:ext cx="6035389" cy="564152"/>
          </a:xfrm>
          <a:custGeom>
            <a:avLst/>
            <a:gdLst>
              <a:gd name="connsiteX0" fmla="*/ 0 w 4753574"/>
              <a:gd name="connsiteY0" fmla="*/ 0 h 398463"/>
              <a:gd name="connsiteX1" fmla="*/ 4753574 w 4753574"/>
              <a:gd name="connsiteY1" fmla="*/ 0 h 398463"/>
              <a:gd name="connsiteX2" fmla="*/ 4753574 w 4753574"/>
              <a:gd name="connsiteY2" fmla="*/ 398463 h 398463"/>
              <a:gd name="connsiteX3" fmla="*/ 0 w 4753574"/>
              <a:gd name="connsiteY3" fmla="*/ 398463 h 398463"/>
              <a:gd name="connsiteX4" fmla="*/ 0 w 4753574"/>
              <a:gd name="connsiteY4" fmla="*/ 0 h 398463"/>
              <a:gd name="connsiteX0" fmla="*/ 190500 w 4944074"/>
              <a:gd name="connsiteY0" fmla="*/ 0 h 398463"/>
              <a:gd name="connsiteX1" fmla="*/ 4944074 w 4944074"/>
              <a:gd name="connsiteY1" fmla="*/ 0 h 398463"/>
              <a:gd name="connsiteX2" fmla="*/ 4944074 w 4944074"/>
              <a:gd name="connsiteY2" fmla="*/ 398463 h 398463"/>
              <a:gd name="connsiteX3" fmla="*/ 0 w 4944074"/>
              <a:gd name="connsiteY3" fmla="*/ 398463 h 398463"/>
              <a:gd name="connsiteX4" fmla="*/ 190500 w 4944074"/>
              <a:gd name="connsiteY4" fmla="*/ 0 h 39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4074" h="398463">
                <a:moveTo>
                  <a:pt x="190500" y="0"/>
                </a:moveTo>
                <a:lnTo>
                  <a:pt x="4944074" y="0"/>
                </a:lnTo>
                <a:lnTo>
                  <a:pt x="4944074" y="398463"/>
                </a:lnTo>
                <a:lnTo>
                  <a:pt x="0" y="398463"/>
                </a:lnTo>
                <a:lnTo>
                  <a:pt x="1905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95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756599C-C4FE-45C1-B2E2-335D7F30F3D8}"/>
              </a:ext>
            </a:extLst>
          </p:cNvPr>
          <p:cNvSpPr/>
          <p:nvPr/>
        </p:nvSpPr>
        <p:spPr>
          <a:xfrm>
            <a:off x="4668533" y="6091097"/>
            <a:ext cx="5394688" cy="723022"/>
          </a:xfrm>
          <a:prstGeom prst="rect">
            <a:avLst/>
          </a:prstGeom>
          <a:noFill/>
        </p:spPr>
        <p:txBody>
          <a:bodyPr wrap="none" lIns="106429" tIns="53215" rIns="106429" bIns="53215">
            <a:spAutoFit/>
          </a:bodyPr>
          <a:lstStyle/>
          <a:p>
            <a:pPr algn="ctr"/>
            <a:r>
              <a:rPr lang="it-IT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VENERDÌ di QUARESIMA</a:t>
            </a:r>
          </a:p>
        </p:txBody>
      </p:sp>
      <p:pic>
        <p:nvPicPr>
          <p:cNvPr id="25" name="Immagine 24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122FAC4-838A-4554-83DF-05F7F6B2B0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3595" y="1062409"/>
            <a:ext cx="5613953" cy="4874613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08ADC22B-BEF5-4E1F-9244-E1094FA040E4}"/>
              </a:ext>
            </a:extLst>
          </p:cNvPr>
          <p:cNvSpPr/>
          <p:nvPr/>
        </p:nvSpPr>
        <p:spPr>
          <a:xfrm rot="20562030">
            <a:off x="-558777" y="2498929"/>
            <a:ext cx="4550958" cy="4842622"/>
          </a:xfrm>
          <a:custGeom>
            <a:avLst/>
            <a:gdLst>
              <a:gd name="connsiteX0" fmla="*/ 1907872 w 3910008"/>
              <a:gd name="connsiteY0" fmla="*/ 3248397 h 3863300"/>
              <a:gd name="connsiteX1" fmla="*/ 2083789 w 3910008"/>
              <a:gd name="connsiteY1" fmla="*/ 3465719 h 3863300"/>
              <a:gd name="connsiteX2" fmla="*/ 1955004 w 3910008"/>
              <a:gd name="connsiteY2" fmla="*/ 3727207 h 3863300"/>
              <a:gd name="connsiteX3" fmla="*/ 1783624 w 3910008"/>
              <a:gd name="connsiteY3" fmla="*/ 3379234 h 3863300"/>
              <a:gd name="connsiteX4" fmla="*/ 1246114 w 3910008"/>
              <a:gd name="connsiteY4" fmla="*/ 3042288 h 3863300"/>
              <a:gd name="connsiteX5" fmla="*/ 1289863 w 3910008"/>
              <a:gd name="connsiteY5" fmla="*/ 3320989 h 3863300"/>
              <a:gd name="connsiteX6" fmla="*/ 1041571 w 3910008"/>
              <a:gd name="connsiteY6" fmla="*/ 3486648 h 3863300"/>
              <a:gd name="connsiteX7" fmla="*/ 1070700 w 3910008"/>
              <a:gd name="connsiteY7" fmla="*/ 3093954 h 3863300"/>
              <a:gd name="connsiteX8" fmla="*/ 1639912 w 3910008"/>
              <a:gd name="connsiteY8" fmla="*/ 3087438 h 3863300"/>
              <a:gd name="connsiteX9" fmla="*/ 1783624 w 3910008"/>
              <a:gd name="connsiteY9" fmla="*/ 3379234 h 3863300"/>
              <a:gd name="connsiteX10" fmla="*/ 1367750 w 3910008"/>
              <a:gd name="connsiteY10" fmla="*/ 3817165 h 3863300"/>
              <a:gd name="connsiteX11" fmla="*/ 1289863 w 3910008"/>
              <a:gd name="connsiteY11" fmla="*/ 3320989 h 3863300"/>
              <a:gd name="connsiteX12" fmla="*/ 1094156 w 3910008"/>
              <a:gd name="connsiteY12" fmla="*/ 2777745 h 3863300"/>
              <a:gd name="connsiteX13" fmla="*/ 1070700 w 3910008"/>
              <a:gd name="connsiteY13" fmla="*/ 3093954 h 3863300"/>
              <a:gd name="connsiteX14" fmla="*/ 487231 w 3910008"/>
              <a:gd name="connsiteY14" fmla="*/ 3265806 h 3863300"/>
              <a:gd name="connsiteX15" fmla="*/ 667835 w 3910008"/>
              <a:gd name="connsiteY15" fmla="*/ 2808294 h 3863300"/>
              <a:gd name="connsiteX16" fmla="*/ 2270096 w 3910008"/>
              <a:gd name="connsiteY16" fmla="*/ 3087438 h 3863300"/>
              <a:gd name="connsiteX17" fmla="*/ 2543289 w 3910008"/>
              <a:gd name="connsiteY17" fmla="*/ 3269711 h 3863300"/>
              <a:gd name="connsiteX18" fmla="*/ 2405623 w 3910008"/>
              <a:gd name="connsiteY18" fmla="*/ 3863300 h 3863300"/>
              <a:gd name="connsiteX19" fmla="*/ 2083789 w 3910008"/>
              <a:gd name="connsiteY19" fmla="*/ 3465719 h 3863300"/>
              <a:gd name="connsiteX20" fmla="*/ 2582258 w 3910008"/>
              <a:gd name="connsiteY20" fmla="*/ 3101684 h 3863300"/>
              <a:gd name="connsiteX21" fmla="*/ 2847594 w 3910008"/>
              <a:gd name="connsiteY21" fmla="*/ 3205658 h 3863300"/>
              <a:gd name="connsiteX22" fmla="*/ 2868437 w 3910008"/>
              <a:gd name="connsiteY22" fmla="*/ 3486648 h 3863300"/>
              <a:gd name="connsiteX23" fmla="*/ 2543289 w 3910008"/>
              <a:gd name="connsiteY23" fmla="*/ 3269711 h 3863300"/>
              <a:gd name="connsiteX24" fmla="*/ 774303 w 3910008"/>
              <a:gd name="connsiteY24" fmla="*/ 2538586 h 3863300"/>
              <a:gd name="connsiteX25" fmla="*/ 667835 w 3910008"/>
              <a:gd name="connsiteY25" fmla="*/ 2808294 h 3863300"/>
              <a:gd name="connsiteX26" fmla="*/ 372892 w 3910008"/>
              <a:gd name="connsiteY26" fmla="*/ 2829429 h 3863300"/>
              <a:gd name="connsiteX27" fmla="*/ 601726 w 3910008"/>
              <a:gd name="connsiteY27" fmla="*/ 2498105 h 3863300"/>
              <a:gd name="connsiteX28" fmla="*/ 386240 w 3910008"/>
              <a:gd name="connsiteY28" fmla="*/ 2054449 h 3863300"/>
              <a:gd name="connsiteX29" fmla="*/ 779063 w 3910008"/>
              <a:gd name="connsiteY29" fmla="*/ 2241343 h 3863300"/>
              <a:gd name="connsiteX30" fmla="*/ 601726 w 3910008"/>
              <a:gd name="connsiteY30" fmla="*/ 2498105 h 3863300"/>
              <a:gd name="connsiteX31" fmla="*/ 0 w 3910008"/>
              <a:gd name="connsiteY31" fmla="*/ 2356962 h 3863300"/>
              <a:gd name="connsiteX32" fmla="*/ 3138315 w 3910008"/>
              <a:gd name="connsiteY32" fmla="*/ 2800852 h 3863300"/>
              <a:gd name="connsiteX33" fmla="*/ 3322754 w 3910008"/>
              <a:gd name="connsiteY33" fmla="*/ 3391853 h 3863300"/>
              <a:gd name="connsiteX34" fmla="*/ 2847594 w 3910008"/>
              <a:gd name="connsiteY34" fmla="*/ 3205658 h 3863300"/>
              <a:gd name="connsiteX35" fmla="*/ 2815852 w 3910008"/>
              <a:gd name="connsiteY35" fmla="*/ 2777745 h 3863300"/>
              <a:gd name="connsiteX36" fmla="*/ 494516 w 3910008"/>
              <a:gd name="connsiteY36" fmla="*/ 1757338 h 3863300"/>
              <a:gd name="connsiteX37" fmla="*/ 618861 w 3910008"/>
              <a:gd name="connsiteY37" fmla="*/ 1872255 h 3863300"/>
              <a:gd name="connsiteX38" fmla="*/ 386240 w 3910008"/>
              <a:gd name="connsiteY38" fmla="*/ 2054449 h 3863300"/>
              <a:gd name="connsiteX39" fmla="*/ 128138 w 3910008"/>
              <a:gd name="connsiteY39" fmla="*/ 1931651 h 3863300"/>
              <a:gd name="connsiteX40" fmla="*/ 3378623 w 3910008"/>
              <a:gd name="connsiteY40" fmla="*/ 2599951 h 3863300"/>
              <a:gd name="connsiteX41" fmla="*/ 3537116 w 3910008"/>
              <a:gd name="connsiteY41" fmla="*/ 2829429 h 3863300"/>
              <a:gd name="connsiteX42" fmla="*/ 3138315 w 3910008"/>
              <a:gd name="connsiteY42" fmla="*/ 2800852 h 3863300"/>
              <a:gd name="connsiteX43" fmla="*/ 3088572 w 3910008"/>
              <a:gd name="connsiteY43" fmla="*/ 2641461 h 3863300"/>
              <a:gd name="connsiteX44" fmla="*/ 531384 w 3910008"/>
              <a:gd name="connsiteY44" fmla="*/ 1263349 h 3863300"/>
              <a:gd name="connsiteX45" fmla="*/ 779063 w 3910008"/>
              <a:gd name="connsiteY45" fmla="*/ 1621958 h 3863300"/>
              <a:gd name="connsiteX46" fmla="*/ 494516 w 3910008"/>
              <a:gd name="connsiteY46" fmla="*/ 1757338 h 3863300"/>
              <a:gd name="connsiteX47" fmla="*/ 36611 w 3910008"/>
              <a:gd name="connsiteY47" fmla="*/ 1334156 h 3863300"/>
              <a:gd name="connsiteX48" fmla="*/ 3415494 w 3910008"/>
              <a:gd name="connsiteY48" fmla="*/ 2105963 h 3863300"/>
              <a:gd name="connsiteX49" fmla="*/ 3873397 w 3910008"/>
              <a:gd name="connsiteY49" fmla="*/ 2529144 h 3863300"/>
              <a:gd name="connsiteX50" fmla="*/ 3378623 w 3910008"/>
              <a:gd name="connsiteY50" fmla="*/ 2599951 h 3863300"/>
              <a:gd name="connsiteX51" fmla="*/ 3130945 w 3910008"/>
              <a:gd name="connsiteY51" fmla="*/ 2241343 h 3863300"/>
              <a:gd name="connsiteX52" fmla="*/ 771694 w 3910008"/>
              <a:gd name="connsiteY52" fmla="*/ 1062449 h 3863300"/>
              <a:gd name="connsiteX53" fmla="*/ 821436 w 3910008"/>
              <a:gd name="connsiteY53" fmla="*/ 1221839 h 3863300"/>
              <a:gd name="connsiteX54" fmla="*/ 531384 w 3910008"/>
              <a:gd name="connsiteY54" fmla="*/ 1263349 h 3863300"/>
              <a:gd name="connsiteX55" fmla="*/ 372892 w 3910008"/>
              <a:gd name="connsiteY55" fmla="*/ 1033872 h 3863300"/>
              <a:gd name="connsiteX56" fmla="*/ 3523767 w 3910008"/>
              <a:gd name="connsiteY56" fmla="*/ 1808852 h 3863300"/>
              <a:gd name="connsiteX57" fmla="*/ 3781870 w 3910008"/>
              <a:gd name="connsiteY57" fmla="*/ 1931651 h 3863300"/>
              <a:gd name="connsiteX58" fmla="*/ 3415494 w 3910008"/>
              <a:gd name="connsiteY58" fmla="*/ 2105963 h 3863300"/>
              <a:gd name="connsiteX59" fmla="*/ 3291148 w 3910008"/>
              <a:gd name="connsiteY59" fmla="*/ 1991045 h 3863300"/>
              <a:gd name="connsiteX60" fmla="*/ 3910008 w 3910008"/>
              <a:gd name="connsiteY60" fmla="*/ 1506338 h 3863300"/>
              <a:gd name="connsiteX61" fmla="*/ 3523767 w 3910008"/>
              <a:gd name="connsiteY61" fmla="*/ 1808852 h 3863300"/>
              <a:gd name="connsiteX62" fmla="*/ 3130945 w 3910008"/>
              <a:gd name="connsiteY62" fmla="*/ 1621958 h 3863300"/>
              <a:gd name="connsiteX63" fmla="*/ 3308283 w 3910008"/>
              <a:gd name="connsiteY63" fmla="*/ 1365195 h 3863300"/>
              <a:gd name="connsiteX64" fmla="*/ 587254 w 3910008"/>
              <a:gd name="connsiteY64" fmla="*/ 471447 h 3863300"/>
              <a:gd name="connsiteX65" fmla="*/ 1062414 w 3910008"/>
              <a:gd name="connsiteY65" fmla="*/ 657642 h 3863300"/>
              <a:gd name="connsiteX66" fmla="*/ 1094156 w 3910008"/>
              <a:gd name="connsiteY66" fmla="*/ 1085556 h 3863300"/>
              <a:gd name="connsiteX67" fmla="*/ 771694 w 3910008"/>
              <a:gd name="connsiteY67" fmla="*/ 1062449 h 3863300"/>
              <a:gd name="connsiteX68" fmla="*/ 1041571 w 3910008"/>
              <a:gd name="connsiteY68" fmla="*/ 376653 h 3863300"/>
              <a:gd name="connsiteX69" fmla="*/ 1366719 w 3910008"/>
              <a:gd name="connsiteY69" fmla="*/ 593590 h 3863300"/>
              <a:gd name="connsiteX70" fmla="*/ 1327750 w 3910008"/>
              <a:gd name="connsiteY70" fmla="*/ 761616 h 3863300"/>
              <a:gd name="connsiteX71" fmla="*/ 1062414 w 3910008"/>
              <a:gd name="connsiteY71" fmla="*/ 657642 h 3863300"/>
              <a:gd name="connsiteX72" fmla="*/ 3537116 w 3910008"/>
              <a:gd name="connsiteY72" fmla="*/ 1033872 h 3863300"/>
              <a:gd name="connsiteX73" fmla="*/ 3308283 w 3910008"/>
              <a:gd name="connsiteY73" fmla="*/ 1365195 h 3863300"/>
              <a:gd name="connsiteX74" fmla="*/ 3135705 w 3910008"/>
              <a:gd name="connsiteY74" fmla="*/ 1324714 h 3863300"/>
              <a:gd name="connsiteX75" fmla="*/ 3242173 w 3910008"/>
              <a:gd name="connsiteY75" fmla="*/ 1055007 h 3863300"/>
              <a:gd name="connsiteX76" fmla="*/ 3422778 w 3910008"/>
              <a:gd name="connsiteY76" fmla="*/ 597494 h 3863300"/>
              <a:gd name="connsiteX77" fmla="*/ 3242173 w 3910008"/>
              <a:gd name="connsiteY77" fmla="*/ 1055007 h 3863300"/>
              <a:gd name="connsiteX78" fmla="*/ 2815852 w 3910008"/>
              <a:gd name="connsiteY78" fmla="*/ 1085556 h 3863300"/>
              <a:gd name="connsiteX79" fmla="*/ 2839308 w 3910008"/>
              <a:gd name="connsiteY79" fmla="*/ 769346 h 3863300"/>
              <a:gd name="connsiteX80" fmla="*/ 1504385 w 3910008"/>
              <a:gd name="connsiteY80" fmla="*/ 0 h 3863300"/>
              <a:gd name="connsiteX81" fmla="*/ 1826219 w 3910008"/>
              <a:gd name="connsiteY81" fmla="*/ 397582 h 3863300"/>
              <a:gd name="connsiteX82" fmla="*/ 1639912 w 3910008"/>
              <a:gd name="connsiteY82" fmla="*/ 775863 h 3863300"/>
              <a:gd name="connsiteX83" fmla="*/ 1366719 w 3910008"/>
              <a:gd name="connsiteY83" fmla="*/ 593590 h 3863300"/>
              <a:gd name="connsiteX84" fmla="*/ 1955004 w 3910008"/>
              <a:gd name="connsiteY84" fmla="*/ 136094 h 3863300"/>
              <a:gd name="connsiteX85" fmla="*/ 2126384 w 3910008"/>
              <a:gd name="connsiteY85" fmla="*/ 484067 h 3863300"/>
              <a:gd name="connsiteX86" fmla="*/ 2002137 w 3910008"/>
              <a:gd name="connsiteY86" fmla="*/ 614904 h 3863300"/>
              <a:gd name="connsiteX87" fmla="*/ 1826219 w 3910008"/>
              <a:gd name="connsiteY87" fmla="*/ 397582 h 3863300"/>
              <a:gd name="connsiteX88" fmla="*/ 2868437 w 3910008"/>
              <a:gd name="connsiteY88" fmla="*/ 376653 h 3863300"/>
              <a:gd name="connsiteX89" fmla="*/ 2839308 w 3910008"/>
              <a:gd name="connsiteY89" fmla="*/ 769346 h 3863300"/>
              <a:gd name="connsiteX90" fmla="*/ 2663895 w 3910008"/>
              <a:gd name="connsiteY90" fmla="*/ 821012 h 3863300"/>
              <a:gd name="connsiteX91" fmla="*/ 2620146 w 3910008"/>
              <a:gd name="connsiteY91" fmla="*/ 542312 h 3863300"/>
              <a:gd name="connsiteX92" fmla="*/ 2542258 w 3910008"/>
              <a:gd name="connsiteY92" fmla="*/ 46136 h 3863300"/>
              <a:gd name="connsiteX93" fmla="*/ 2620146 w 3910008"/>
              <a:gd name="connsiteY93" fmla="*/ 542312 h 3863300"/>
              <a:gd name="connsiteX94" fmla="*/ 2270096 w 3910008"/>
              <a:gd name="connsiteY94" fmla="*/ 775863 h 3863300"/>
              <a:gd name="connsiteX95" fmla="*/ 2126384 w 3910008"/>
              <a:gd name="connsiteY95" fmla="*/ 484067 h 386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910008" h="3863300">
                <a:moveTo>
                  <a:pt x="1907872" y="3248397"/>
                </a:moveTo>
                <a:lnTo>
                  <a:pt x="2083789" y="3465719"/>
                </a:lnTo>
                <a:lnTo>
                  <a:pt x="1955004" y="3727207"/>
                </a:lnTo>
                <a:lnTo>
                  <a:pt x="1783624" y="3379234"/>
                </a:lnTo>
                <a:close/>
                <a:moveTo>
                  <a:pt x="1246114" y="3042288"/>
                </a:moveTo>
                <a:lnTo>
                  <a:pt x="1289863" y="3320989"/>
                </a:lnTo>
                <a:lnTo>
                  <a:pt x="1041571" y="3486648"/>
                </a:lnTo>
                <a:lnTo>
                  <a:pt x="1070700" y="3093954"/>
                </a:lnTo>
                <a:close/>
                <a:moveTo>
                  <a:pt x="1639912" y="3087438"/>
                </a:moveTo>
                <a:lnTo>
                  <a:pt x="1783624" y="3379234"/>
                </a:lnTo>
                <a:lnTo>
                  <a:pt x="1367750" y="3817165"/>
                </a:lnTo>
                <a:lnTo>
                  <a:pt x="1289863" y="3320989"/>
                </a:lnTo>
                <a:close/>
                <a:moveTo>
                  <a:pt x="1094156" y="2777745"/>
                </a:moveTo>
                <a:lnTo>
                  <a:pt x="1070700" y="3093954"/>
                </a:lnTo>
                <a:lnTo>
                  <a:pt x="487231" y="3265806"/>
                </a:lnTo>
                <a:lnTo>
                  <a:pt x="667835" y="2808294"/>
                </a:lnTo>
                <a:close/>
                <a:moveTo>
                  <a:pt x="2270096" y="3087438"/>
                </a:moveTo>
                <a:lnTo>
                  <a:pt x="2543289" y="3269711"/>
                </a:lnTo>
                <a:lnTo>
                  <a:pt x="2405623" y="3863300"/>
                </a:lnTo>
                <a:lnTo>
                  <a:pt x="2083789" y="3465719"/>
                </a:lnTo>
                <a:close/>
                <a:moveTo>
                  <a:pt x="2582258" y="3101684"/>
                </a:moveTo>
                <a:lnTo>
                  <a:pt x="2847594" y="3205658"/>
                </a:lnTo>
                <a:lnTo>
                  <a:pt x="2868437" y="3486648"/>
                </a:lnTo>
                <a:lnTo>
                  <a:pt x="2543289" y="3269711"/>
                </a:lnTo>
                <a:close/>
                <a:moveTo>
                  <a:pt x="774303" y="2538586"/>
                </a:moveTo>
                <a:lnTo>
                  <a:pt x="667835" y="2808294"/>
                </a:lnTo>
                <a:lnTo>
                  <a:pt x="372892" y="2829429"/>
                </a:lnTo>
                <a:lnTo>
                  <a:pt x="601726" y="2498105"/>
                </a:lnTo>
                <a:close/>
                <a:moveTo>
                  <a:pt x="386240" y="2054449"/>
                </a:moveTo>
                <a:lnTo>
                  <a:pt x="779063" y="2241343"/>
                </a:lnTo>
                <a:lnTo>
                  <a:pt x="601726" y="2498105"/>
                </a:lnTo>
                <a:lnTo>
                  <a:pt x="0" y="2356962"/>
                </a:lnTo>
                <a:close/>
                <a:moveTo>
                  <a:pt x="3138315" y="2800852"/>
                </a:moveTo>
                <a:lnTo>
                  <a:pt x="3322754" y="3391853"/>
                </a:lnTo>
                <a:lnTo>
                  <a:pt x="2847594" y="3205658"/>
                </a:lnTo>
                <a:lnTo>
                  <a:pt x="2815852" y="2777745"/>
                </a:lnTo>
                <a:close/>
                <a:moveTo>
                  <a:pt x="494516" y="1757338"/>
                </a:moveTo>
                <a:lnTo>
                  <a:pt x="618861" y="1872255"/>
                </a:lnTo>
                <a:lnTo>
                  <a:pt x="386240" y="2054449"/>
                </a:lnTo>
                <a:lnTo>
                  <a:pt x="128138" y="1931651"/>
                </a:lnTo>
                <a:close/>
                <a:moveTo>
                  <a:pt x="3378623" y="2599951"/>
                </a:moveTo>
                <a:lnTo>
                  <a:pt x="3537116" y="2829429"/>
                </a:lnTo>
                <a:lnTo>
                  <a:pt x="3138315" y="2800852"/>
                </a:lnTo>
                <a:lnTo>
                  <a:pt x="3088572" y="2641461"/>
                </a:lnTo>
                <a:close/>
                <a:moveTo>
                  <a:pt x="531384" y="1263349"/>
                </a:moveTo>
                <a:lnTo>
                  <a:pt x="779063" y="1621958"/>
                </a:lnTo>
                <a:lnTo>
                  <a:pt x="494516" y="1757338"/>
                </a:lnTo>
                <a:lnTo>
                  <a:pt x="36611" y="1334156"/>
                </a:lnTo>
                <a:close/>
                <a:moveTo>
                  <a:pt x="3415494" y="2105963"/>
                </a:moveTo>
                <a:lnTo>
                  <a:pt x="3873397" y="2529144"/>
                </a:lnTo>
                <a:lnTo>
                  <a:pt x="3378623" y="2599951"/>
                </a:lnTo>
                <a:lnTo>
                  <a:pt x="3130945" y="2241343"/>
                </a:lnTo>
                <a:close/>
                <a:moveTo>
                  <a:pt x="771694" y="1062449"/>
                </a:moveTo>
                <a:lnTo>
                  <a:pt x="821436" y="1221839"/>
                </a:lnTo>
                <a:lnTo>
                  <a:pt x="531384" y="1263349"/>
                </a:lnTo>
                <a:lnTo>
                  <a:pt x="372892" y="1033872"/>
                </a:lnTo>
                <a:close/>
                <a:moveTo>
                  <a:pt x="3523767" y="1808852"/>
                </a:moveTo>
                <a:lnTo>
                  <a:pt x="3781870" y="1931651"/>
                </a:lnTo>
                <a:lnTo>
                  <a:pt x="3415494" y="2105963"/>
                </a:lnTo>
                <a:lnTo>
                  <a:pt x="3291148" y="1991045"/>
                </a:lnTo>
                <a:close/>
                <a:moveTo>
                  <a:pt x="3910008" y="1506338"/>
                </a:moveTo>
                <a:lnTo>
                  <a:pt x="3523767" y="1808852"/>
                </a:lnTo>
                <a:lnTo>
                  <a:pt x="3130945" y="1621958"/>
                </a:lnTo>
                <a:lnTo>
                  <a:pt x="3308283" y="1365195"/>
                </a:lnTo>
                <a:close/>
                <a:moveTo>
                  <a:pt x="587254" y="471447"/>
                </a:moveTo>
                <a:lnTo>
                  <a:pt x="1062414" y="657642"/>
                </a:lnTo>
                <a:lnTo>
                  <a:pt x="1094156" y="1085556"/>
                </a:lnTo>
                <a:lnTo>
                  <a:pt x="771694" y="1062449"/>
                </a:lnTo>
                <a:close/>
                <a:moveTo>
                  <a:pt x="1041571" y="376653"/>
                </a:moveTo>
                <a:lnTo>
                  <a:pt x="1366719" y="593590"/>
                </a:lnTo>
                <a:lnTo>
                  <a:pt x="1327750" y="761616"/>
                </a:lnTo>
                <a:lnTo>
                  <a:pt x="1062414" y="657642"/>
                </a:lnTo>
                <a:close/>
                <a:moveTo>
                  <a:pt x="3537116" y="1033872"/>
                </a:moveTo>
                <a:lnTo>
                  <a:pt x="3308283" y="1365195"/>
                </a:lnTo>
                <a:lnTo>
                  <a:pt x="3135705" y="1324714"/>
                </a:lnTo>
                <a:lnTo>
                  <a:pt x="3242173" y="1055007"/>
                </a:lnTo>
                <a:close/>
                <a:moveTo>
                  <a:pt x="3422778" y="597494"/>
                </a:moveTo>
                <a:lnTo>
                  <a:pt x="3242173" y="1055007"/>
                </a:lnTo>
                <a:lnTo>
                  <a:pt x="2815852" y="1085556"/>
                </a:lnTo>
                <a:lnTo>
                  <a:pt x="2839308" y="769346"/>
                </a:lnTo>
                <a:close/>
                <a:moveTo>
                  <a:pt x="1504385" y="0"/>
                </a:moveTo>
                <a:lnTo>
                  <a:pt x="1826219" y="397582"/>
                </a:lnTo>
                <a:lnTo>
                  <a:pt x="1639912" y="775863"/>
                </a:lnTo>
                <a:lnTo>
                  <a:pt x="1366719" y="593590"/>
                </a:lnTo>
                <a:close/>
                <a:moveTo>
                  <a:pt x="1955004" y="136094"/>
                </a:moveTo>
                <a:lnTo>
                  <a:pt x="2126384" y="484067"/>
                </a:lnTo>
                <a:lnTo>
                  <a:pt x="2002137" y="614904"/>
                </a:lnTo>
                <a:lnTo>
                  <a:pt x="1826219" y="397582"/>
                </a:lnTo>
                <a:close/>
                <a:moveTo>
                  <a:pt x="2868437" y="376653"/>
                </a:moveTo>
                <a:lnTo>
                  <a:pt x="2839308" y="769346"/>
                </a:lnTo>
                <a:lnTo>
                  <a:pt x="2663895" y="821012"/>
                </a:lnTo>
                <a:lnTo>
                  <a:pt x="2620146" y="542312"/>
                </a:lnTo>
                <a:close/>
                <a:moveTo>
                  <a:pt x="2542258" y="46136"/>
                </a:moveTo>
                <a:lnTo>
                  <a:pt x="2620146" y="542312"/>
                </a:lnTo>
                <a:lnTo>
                  <a:pt x="2270096" y="775863"/>
                </a:lnTo>
                <a:lnTo>
                  <a:pt x="2126384" y="484067"/>
                </a:lnTo>
                <a:close/>
              </a:path>
            </a:pathLst>
          </a:custGeom>
          <a:gradFill>
            <a:gsLst>
              <a:gs pos="0">
                <a:srgbClr val="FFFF00">
                  <a:alpha val="67000"/>
                </a:srgbClr>
              </a:gs>
              <a:gs pos="53200">
                <a:srgbClr val="FFFFCC">
                  <a:alpha val="79000"/>
                </a:srgbClr>
              </a:gs>
              <a:gs pos="93000">
                <a:srgbClr val="7030A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it-IT" sz="2095" dirty="0">
                <a:ln>
                  <a:solidFill>
                    <a:schemeClr val="bg1"/>
                  </a:solidFill>
                </a:ln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3682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FFCC">
                <a:alpha val="51000"/>
                <a:lumMod val="90000"/>
                <a:lumOff val="10000"/>
              </a:srgbClr>
            </a:gs>
            <a:gs pos="83000">
              <a:srgbClr val="FFFF99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43182-5655-4820-95B7-D358FC454A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1269" y="-459432"/>
            <a:ext cx="6121849" cy="69142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1639"/>
              </a:spcBef>
            </a:pPr>
            <a:r>
              <a:rPr lang="it-IT" sz="4656" b="1" i="1" spc="116" dirty="0">
                <a:solidFill>
                  <a:srgbClr val="FF0000"/>
                </a:solidFill>
                <a:latin typeface="ZapfHumnst Ult BT" panose="020B0805050508020204" pitchFamily="34" charset="0"/>
              </a:rPr>
              <a:t>A</a:t>
            </a:r>
            <a:r>
              <a:rPr lang="it-IT" sz="3492" b="1" i="1" spc="116" dirty="0">
                <a:solidFill>
                  <a:srgbClr val="FF0000"/>
                </a:solidFill>
                <a:latin typeface="ZapfHumnst Ult BT" panose="020B0805050508020204" pitchFamily="34" charset="0"/>
              </a:rPr>
              <a:t>doriamo il </a:t>
            </a:r>
            <a:r>
              <a:rPr lang="it-IT" sz="4656" b="1" i="1" spc="116" dirty="0">
                <a:solidFill>
                  <a:srgbClr val="FF0000"/>
                </a:solidFill>
                <a:latin typeface="ZapfHumnst Ult BT" panose="020B0805050508020204" pitchFamily="34" charset="0"/>
              </a:rPr>
              <a:t>S</a:t>
            </a:r>
            <a:r>
              <a:rPr lang="it-IT" sz="3492" b="1" i="1" spc="116" dirty="0">
                <a:solidFill>
                  <a:srgbClr val="FF0000"/>
                </a:solidFill>
                <a:latin typeface="ZapfHumnst Ult BT" panose="020B0805050508020204" pitchFamily="34" charset="0"/>
              </a:rPr>
              <a:t>acramento </a:t>
            </a:r>
            <a:b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che Dio Padre ci donò.</a:t>
            </a:r>
            <a:b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Nuovo patto, nuovo rito </a:t>
            </a:r>
            <a:b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nella fede si compì.</a:t>
            </a:r>
            <a:b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Al mistero è fondamento </a:t>
            </a:r>
            <a:b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la parola di Gesù.</a:t>
            </a:r>
            <a:endParaRPr lang="it-IT" sz="3492" b="1" spc="116" dirty="0">
              <a:solidFill>
                <a:srgbClr val="002060"/>
              </a:solidFill>
              <a:latin typeface="ZapfHumnst Ult BT" panose="020B0805050508020204" pitchFamily="34" charset="0"/>
            </a:endParaRPr>
          </a:p>
        </p:txBody>
      </p:sp>
      <p:pic>
        <p:nvPicPr>
          <p:cNvPr id="9" name="Immagine 8" descr="Immagine che contiene oggetto, tavolo, statua, sedendo&#10;&#10;Descrizione generata automaticamente">
            <a:extLst>
              <a:ext uri="{FF2B5EF4-FFF2-40B4-BE49-F238E27FC236}">
                <a16:creationId xmlns:a16="http://schemas.microsoft.com/office/drawing/2014/main" id="{24CF57C6-14E9-49A3-99E8-F8DB47A94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38" y="403229"/>
            <a:ext cx="3297488" cy="5973372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738853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43182-5655-4820-95B7-D358FC454A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58583" y="620688"/>
            <a:ext cx="7051675" cy="5326063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11639"/>
              </a:spcBef>
            </a:pPr>
            <a:r>
              <a:rPr lang="it-IT" sz="4656" b="1" i="1" spc="116" dirty="0">
                <a:solidFill>
                  <a:srgbClr val="FF0000"/>
                </a:solidFill>
                <a:latin typeface="ZapfHumnst Ult BT" panose="020B0805050508020204" pitchFamily="34" charset="0"/>
              </a:rPr>
              <a:t>G</a:t>
            </a:r>
            <a:r>
              <a:rPr lang="it-IT" sz="3492" b="1" i="1" spc="116" dirty="0">
                <a:solidFill>
                  <a:srgbClr val="FF0000"/>
                </a:solidFill>
                <a:latin typeface="ZapfHumnst Ult BT" panose="020B0805050508020204" pitchFamily="34" charset="0"/>
              </a:rPr>
              <a:t>loria al </a:t>
            </a:r>
            <a:r>
              <a:rPr lang="it-IT" sz="4656" b="1" i="1" spc="116" dirty="0">
                <a:solidFill>
                  <a:srgbClr val="FF0000"/>
                </a:solidFill>
                <a:latin typeface="ZapfHumnst Ult BT" panose="020B0805050508020204" pitchFamily="34" charset="0"/>
              </a:rPr>
              <a:t>P</a:t>
            </a:r>
            <a:r>
              <a:rPr lang="it-IT" sz="3492" b="1" i="1" spc="116" dirty="0">
                <a:solidFill>
                  <a:srgbClr val="FF0000"/>
                </a:solidFill>
                <a:latin typeface="ZapfHumnst Ult BT" panose="020B0805050508020204" pitchFamily="34" charset="0"/>
              </a:rPr>
              <a:t>adre onnipotente,</a:t>
            </a:r>
            <a:br>
              <a:rPr lang="it-IT" sz="3492" b="1" i="1" spc="116" dirty="0"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gloria al </a:t>
            </a:r>
            <a:r>
              <a:rPr lang="it-IT" sz="4656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F</a:t>
            </a: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iglio Redentor,</a:t>
            </a:r>
            <a:b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lode grande, sommo onore </a:t>
            </a:r>
            <a:b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all'eterna </a:t>
            </a:r>
            <a:r>
              <a:rPr lang="it-IT" sz="4656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C</a:t>
            </a: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arità. </a:t>
            </a:r>
            <a:b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Gloria immensa, eterno amore</a:t>
            </a:r>
            <a:b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alla santa </a:t>
            </a:r>
            <a:r>
              <a:rPr lang="it-IT" sz="4656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T</a:t>
            </a:r>
            <a:r>
              <a:rPr lang="it-IT" sz="3492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rinità. Amen.</a:t>
            </a:r>
            <a:endParaRPr lang="it-IT" sz="3492" spc="116" dirty="0">
              <a:solidFill>
                <a:srgbClr val="002060"/>
              </a:solidFill>
              <a:latin typeface="ZapfHumnst Ult BT" panose="020B0805050508020204" pitchFamily="34" charset="0"/>
            </a:endParaRPr>
          </a:p>
        </p:txBody>
      </p:sp>
      <p:pic>
        <p:nvPicPr>
          <p:cNvPr id="3" name="Immagine 2" descr="Immagine che contiene oggetto, tavolo, statua, sedendo&#10;&#10;Descrizione generata automaticamente">
            <a:extLst>
              <a:ext uri="{FF2B5EF4-FFF2-40B4-BE49-F238E27FC236}">
                <a16:creationId xmlns:a16="http://schemas.microsoft.com/office/drawing/2014/main" id="{F72DA01A-56F5-4DF3-BA14-1052A09B7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92" y="403229"/>
            <a:ext cx="3297488" cy="5973372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1923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100000">
              <a:srgbClr val="00B0F0">
                <a:alpha val="9000"/>
              </a:srgbClr>
            </a:gs>
          </a:gsLst>
          <a:lin ang="15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interni, stanza, sedendo, lampada&#10;&#10;Descrizione generata automaticamente">
            <a:extLst>
              <a:ext uri="{FF2B5EF4-FFF2-40B4-BE49-F238E27FC236}">
                <a16:creationId xmlns:a16="http://schemas.microsoft.com/office/drawing/2014/main" id="{5593ED22-F42E-4D11-B35E-50B087513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1493" y="1862325"/>
            <a:ext cx="8091408" cy="5190022"/>
          </a:xfrm>
          <a:prstGeom prst="rect">
            <a:avLst/>
          </a:prstGeom>
        </p:spPr>
      </p:pic>
      <p:pic>
        <p:nvPicPr>
          <p:cNvPr id="14" name="Immagine 13" descr="Immagine che contiene interni, stanza, sedendo, lampada&#10;&#10;Descrizione generata automaticamente">
            <a:extLst>
              <a:ext uri="{FF2B5EF4-FFF2-40B4-BE49-F238E27FC236}">
                <a16:creationId xmlns:a16="http://schemas.microsoft.com/office/drawing/2014/main" id="{8F553958-23D7-475C-B60D-31BB7C7CDC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837180"/>
            <a:ext cx="3846154" cy="5190022"/>
          </a:xfrm>
          <a:prstGeom prst="rect">
            <a:avLst/>
          </a:prstGeom>
        </p:spPr>
      </p:pic>
      <p:pic>
        <p:nvPicPr>
          <p:cNvPr id="15" name="Immagine 14" descr="Immagine che contiene interni, stanza, sedendo, lampada&#10;&#10;Descrizione generata automaticamente">
            <a:extLst>
              <a:ext uri="{FF2B5EF4-FFF2-40B4-BE49-F238E27FC236}">
                <a16:creationId xmlns:a16="http://schemas.microsoft.com/office/drawing/2014/main" id="{DC74D211-62C5-45C2-9C4C-FE1F47816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98" y="1837180"/>
            <a:ext cx="3846154" cy="519002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D54663B-5FF0-4FD8-8432-6F20024F5E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080" y="1837181"/>
            <a:ext cx="2492400" cy="493958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91AE6AD-A4A5-4275-B8A0-E53E54B498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882" y="22855"/>
            <a:ext cx="10248382" cy="3292511"/>
          </a:xfrm>
          <a:prstGeom prst="rect">
            <a:avLst/>
          </a:prstGeom>
        </p:spPr>
      </p:pic>
      <p:sp>
        <p:nvSpPr>
          <p:cNvPr id="23" name="Rettangolo 1">
            <a:extLst>
              <a:ext uri="{FF2B5EF4-FFF2-40B4-BE49-F238E27FC236}">
                <a16:creationId xmlns:a16="http://schemas.microsoft.com/office/drawing/2014/main" id="{0B0E39E6-9CEC-486A-9BBF-A24809E4C5D3}"/>
              </a:ext>
            </a:extLst>
          </p:cNvPr>
          <p:cNvSpPr/>
          <p:nvPr/>
        </p:nvSpPr>
        <p:spPr>
          <a:xfrm>
            <a:off x="4242392" y="6212608"/>
            <a:ext cx="6035389" cy="564152"/>
          </a:xfrm>
          <a:custGeom>
            <a:avLst/>
            <a:gdLst>
              <a:gd name="connsiteX0" fmla="*/ 0 w 4753574"/>
              <a:gd name="connsiteY0" fmla="*/ 0 h 398463"/>
              <a:gd name="connsiteX1" fmla="*/ 4753574 w 4753574"/>
              <a:gd name="connsiteY1" fmla="*/ 0 h 398463"/>
              <a:gd name="connsiteX2" fmla="*/ 4753574 w 4753574"/>
              <a:gd name="connsiteY2" fmla="*/ 398463 h 398463"/>
              <a:gd name="connsiteX3" fmla="*/ 0 w 4753574"/>
              <a:gd name="connsiteY3" fmla="*/ 398463 h 398463"/>
              <a:gd name="connsiteX4" fmla="*/ 0 w 4753574"/>
              <a:gd name="connsiteY4" fmla="*/ 0 h 398463"/>
              <a:gd name="connsiteX0" fmla="*/ 190500 w 4944074"/>
              <a:gd name="connsiteY0" fmla="*/ 0 h 398463"/>
              <a:gd name="connsiteX1" fmla="*/ 4944074 w 4944074"/>
              <a:gd name="connsiteY1" fmla="*/ 0 h 398463"/>
              <a:gd name="connsiteX2" fmla="*/ 4944074 w 4944074"/>
              <a:gd name="connsiteY2" fmla="*/ 398463 h 398463"/>
              <a:gd name="connsiteX3" fmla="*/ 0 w 4944074"/>
              <a:gd name="connsiteY3" fmla="*/ 398463 h 398463"/>
              <a:gd name="connsiteX4" fmla="*/ 190500 w 4944074"/>
              <a:gd name="connsiteY4" fmla="*/ 0 h 39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4074" h="398463">
                <a:moveTo>
                  <a:pt x="190500" y="0"/>
                </a:moveTo>
                <a:lnTo>
                  <a:pt x="4944074" y="0"/>
                </a:lnTo>
                <a:lnTo>
                  <a:pt x="4944074" y="398463"/>
                </a:lnTo>
                <a:lnTo>
                  <a:pt x="0" y="398463"/>
                </a:lnTo>
                <a:lnTo>
                  <a:pt x="1905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95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756599C-C4FE-45C1-B2E2-335D7F30F3D8}"/>
              </a:ext>
            </a:extLst>
          </p:cNvPr>
          <p:cNvSpPr/>
          <p:nvPr/>
        </p:nvSpPr>
        <p:spPr>
          <a:xfrm>
            <a:off x="4668533" y="6091097"/>
            <a:ext cx="5394688" cy="723022"/>
          </a:xfrm>
          <a:prstGeom prst="rect">
            <a:avLst/>
          </a:prstGeom>
          <a:noFill/>
        </p:spPr>
        <p:txBody>
          <a:bodyPr wrap="none" lIns="106429" tIns="53215" rIns="106429" bIns="53215">
            <a:spAutoFit/>
          </a:bodyPr>
          <a:lstStyle/>
          <a:p>
            <a:pPr algn="ctr"/>
            <a:r>
              <a:rPr lang="it-IT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VENERDÌ di QUARESIMA</a:t>
            </a:r>
          </a:p>
        </p:txBody>
      </p:sp>
      <p:pic>
        <p:nvPicPr>
          <p:cNvPr id="25" name="Immagine 24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122FAC4-838A-4554-83DF-05F7F6B2B0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3595" y="1062409"/>
            <a:ext cx="5613953" cy="4874613"/>
          </a:xfrm>
          <a:custGeom>
            <a:avLst/>
            <a:gdLst>
              <a:gd name="connsiteX0" fmla="*/ 5677548 w 11703240"/>
              <a:gd name="connsiteY0" fmla="*/ 2502045 h 9499600"/>
              <a:gd name="connsiteX1" fmla="*/ 3531393 w 11703240"/>
              <a:gd name="connsiteY1" fmla="*/ 4648200 h 9499600"/>
              <a:gd name="connsiteX2" fmla="*/ 5677548 w 11703240"/>
              <a:gd name="connsiteY2" fmla="*/ 6794355 h 9499600"/>
              <a:gd name="connsiteX3" fmla="*/ 7823703 w 11703240"/>
              <a:gd name="connsiteY3" fmla="*/ 4648200 h 9499600"/>
              <a:gd name="connsiteX4" fmla="*/ 5677548 w 11703240"/>
              <a:gd name="connsiteY4" fmla="*/ 2502045 h 9499600"/>
              <a:gd name="connsiteX5" fmla="*/ 0 w 11703240"/>
              <a:gd name="connsiteY5" fmla="*/ 0 h 9499600"/>
              <a:gd name="connsiteX6" fmla="*/ 11703240 w 11703240"/>
              <a:gd name="connsiteY6" fmla="*/ 0 h 9499600"/>
              <a:gd name="connsiteX7" fmla="*/ 11703240 w 11703240"/>
              <a:gd name="connsiteY7" fmla="*/ 9499600 h 9499600"/>
              <a:gd name="connsiteX8" fmla="*/ 0 w 11703240"/>
              <a:gd name="connsiteY8" fmla="*/ 9499600 h 94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3240" h="9499600">
                <a:moveTo>
                  <a:pt x="5677548" y="2502045"/>
                </a:moveTo>
                <a:cubicBezTo>
                  <a:pt x="4492259" y="2502045"/>
                  <a:pt x="3531393" y="3462911"/>
                  <a:pt x="3531393" y="4648200"/>
                </a:cubicBezTo>
                <a:cubicBezTo>
                  <a:pt x="3531393" y="5833489"/>
                  <a:pt x="4492259" y="6794355"/>
                  <a:pt x="5677548" y="6794355"/>
                </a:cubicBezTo>
                <a:cubicBezTo>
                  <a:pt x="6862837" y="6794355"/>
                  <a:pt x="7823703" y="5833489"/>
                  <a:pt x="7823703" y="4648200"/>
                </a:cubicBezTo>
                <a:cubicBezTo>
                  <a:pt x="7823703" y="3462911"/>
                  <a:pt x="6862837" y="2502045"/>
                  <a:pt x="5677548" y="2502045"/>
                </a:cubicBezTo>
                <a:close/>
                <a:moveTo>
                  <a:pt x="0" y="0"/>
                </a:moveTo>
                <a:lnTo>
                  <a:pt x="11703240" y="0"/>
                </a:lnTo>
                <a:lnTo>
                  <a:pt x="11703240" y="9499600"/>
                </a:lnTo>
                <a:lnTo>
                  <a:pt x="0" y="9499600"/>
                </a:lnTo>
                <a:close/>
              </a:path>
            </a:pathLst>
          </a:custGeom>
        </p:spPr>
      </p:pic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08ADC22B-BEF5-4E1F-9244-E1094FA040E4}"/>
              </a:ext>
            </a:extLst>
          </p:cNvPr>
          <p:cNvSpPr/>
          <p:nvPr/>
        </p:nvSpPr>
        <p:spPr>
          <a:xfrm rot="20562030">
            <a:off x="-564550" y="2600684"/>
            <a:ext cx="4550958" cy="4881446"/>
          </a:xfrm>
          <a:custGeom>
            <a:avLst/>
            <a:gdLst>
              <a:gd name="connsiteX0" fmla="*/ 1907872 w 3910008"/>
              <a:gd name="connsiteY0" fmla="*/ 3248397 h 3863300"/>
              <a:gd name="connsiteX1" fmla="*/ 2083789 w 3910008"/>
              <a:gd name="connsiteY1" fmla="*/ 3465719 h 3863300"/>
              <a:gd name="connsiteX2" fmla="*/ 1955004 w 3910008"/>
              <a:gd name="connsiteY2" fmla="*/ 3727207 h 3863300"/>
              <a:gd name="connsiteX3" fmla="*/ 1783624 w 3910008"/>
              <a:gd name="connsiteY3" fmla="*/ 3379234 h 3863300"/>
              <a:gd name="connsiteX4" fmla="*/ 1246114 w 3910008"/>
              <a:gd name="connsiteY4" fmla="*/ 3042288 h 3863300"/>
              <a:gd name="connsiteX5" fmla="*/ 1289863 w 3910008"/>
              <a:gd name="connsiteY5" fmla="*/ 3320989 h 3863300"/>
              <a:gd name="connsiteX6" fmla="*/ 1041571 w 3910008"/>
              <a:gd name="connsiteY6" fmla="*/ 3486648 h 3863300"/>
              <a:gd name="connsiteX7" fmla="*/ 1070700 w 3910008"/>
              <a:gd name="connsiteY7" fmla="*/ 3093954 h 3863300"/>
              <a:gd name="connsiteX8" fmla="*/ 1639912 w 3910008"/>
              <a:gd name="connsiteY8" fmla="*/ 3087438 h 3863300"/>
              <a:gd name="connsiteX9" fmla="*/ 1783624 w 3910008"/>
              <a:gd name="connsiteY9" fmla="*/ 3379234 h 3863300"/>
              <a:gd name="connsiteX10" fmla="*/ 1367750 w 3910008"/>
              <a:gd name="connsiteY10" fmla="*/ 3817165 h 3863300"/>
              <a:gd name="connsiteX11" fmla="*/ 1289863 w 3910008"/>
              <a:gd name="connsiteY11" fmla="*/ 3320989 h 3863300"/>
              <a:gd name="connsiteX12" fmla="*/ 1094156 w 3910008"/>
              <a:gd name="connsiteY12" fmla="*/ 2777745 h 3863300"/>
              <a:gd name="connsiteX13" fmla="*/ 1070700 w 3910008"/>
              <a:gd name="connsiteY13" fmla="*/ 3093954 h 3863300"/>
              <a:gd name="connsiteX14" fmla="*/ 487231 w 3910008"/>
              <a:gd name="connsiteY14" fmla="*/ 3265806 h 3863300"/>
              <a:gd name="connsiteX15" fmla="*/ 667835 w 3910008"/>
              <a:gd name="connsiteY15" fmla="*/ 2808294 h 3863300"/>
              <a:gd name="connsiteX16" fmla="*/ 2270096 w 3910008"/>
              <a:gd name="connsiteY16" fmla="*/ 3087438 h 3863300"/>
              <a:gd name="connsiteX17" fmla="*/ 2543289 w 3910008"/>
              <a:gd name="connsiteY17" fmla="*/ 3269711 h 3863300"/>
              <a:gd name="connsiteX18" fmla="*/ 2405623 w 3910008"/>
              <a:gd name="connsiteY18" fmla="*/ 3863300 h 3863300"/>
              <a:gd name="connsiteX19" fmla="*/ 2083789 w 3910008"/>
              <a:gd name="connsiteY19" fmla="*/ 3465719 h 3863300"/>
              <a:gd name="connsiteX20" fmla="*/ 2582258 w 3910008"/>
              <a:gd name="connsiteY20" fmla="*/ 3101684 h 3863300"/>
              <a:gd name="connsiteX21" fmla="*/ 2847594 w 3910008"/>
              <a:gd name="connsiteY21" fmla="*/ 3205658 h 3863300"/>
              <a:gd name="connsiteX22" fmla="*/ 2868437 w 3910008"/>
              <a:gd name="connsiteY22" fmla="*/ 3486648 h 3863300"/>
              <a:gd name="connsiteX23" fmla="*/ 2543289 w 3910008"/>
              <a:gd name="connsiteY23" fmla="*/ 3269711 h 3863300"/>
              <a:gd name="connsiteX24" fmla="*/ 774303 w 3910008"/>
              <a:gd name="connsiteY24" fmla="*/ 2538586 h 3863300"/>
              <a:gd name="connsiteX25" fmla="*/ 667835 w 3910008"/>
              <a:gd name="connsiteY25" fmla="*/ 2808294 h 3863300"/>
              <a:gd name="connsiteX26" fmla="*/ 372892 w 3910008"/>
              <a:gd name="connsiteY26" fmla="*/ 2829429 h 3863300"/>
              <a:gd name="connsiteX27" fmla="*/ 601726 w 3910008"/>
              <a:gd name="connsiteY27" fmla="*/ 2498105 h 3863300"/>
              <a:gd name="connsiteX28" fmla="*/ 386240 w 3910008"/>
              <a:gd name="connsiteY28" fmla="*/ 2054449 h 3863300"/>
              <a:gd name="connsiteX29" fmla="*/ 779063 w 3910008"/>
              <a:gd name="connsiteY29" fmla="*/ 2241343 h 3863300"/>
              <a:gd name="connsiteX30" fmla="*/ 601726 w 3910008"/>
              <a:gd name="connsiteY30" fmla="*/ 2498105 h 3863300"/>
              <a:gd name="connsiteX31" fmla="*/ 0 w 3910008"/>
              <a:gd name="connsiteY31" fmla="*/ 2356962 h 3863300"/>
              <a:gd name="connsiteX32" fmla="*/ 3138315 w 3910008"/>
              <a:gd name="connsiteY32" fmla="*/ 2800852 h 3863300"/>
              <a:gd name="connsiteX33" fmla="*/ 3322754 w 3910008"/>
              <a:gd name="connsiteY33" fmla="*/ 3391853 h 3863300"/>
              <a:gd name="connsiteX34" fmla="*/ 2847594 w 3910008"/>
              <a:gd name="connsiteY34" fmla="*/ 3205658 h 3863300"/>
              <a:gd name="connsiteX35" fmla="*/ 2815852 w 3910008"/>
              <a:gd name="connsiteY35" fmla="*/ 2777745 h 3863300"/>
              <a:gd name="connsiteX36" fmla="*/ 494516 w 3910008"/>
              <a:gd name="connsiteY36" fmla="*/ 1757338 h 3863300"/>
              <a:gd name="connsiteX37" fmla="*/ 618861 w 3910008"/>
              <a:gd name="connsiteY37" fmla="*/ 1872255 h 3863300"/>
              <a:gd name="connsiteX38" fmla="*/ 386240 w 3910008"/>
              <a:gd name="connsiteY38" fmla="*/ 2054449 h 3863300"/>
              <a:gd name="connsiteX39" fmla="*/ 128138 w 3910008"/>
              <a:gd name="connsiteY39" fmla="*/ 1931651 h 3863300"/>
              <a:gd name="connsiteX40" fmla="*/ 3378623 w 3910008"/>
              <a:gd name="connsiteY40" fmla="*/ 2599951 h 3863300"/>
              <a:gd name="connsiteX41" fmla="*/ 3537116 w 3910008"/>
              <a:gd name="connsiteY41" fmla="*/ 2829429 h 3863300"/>
              <a:gd name="connsiteX42" fmla="*/ 3138315 w 3910008"/>
              <a:gd name="connsiteY42" fmla="*/ 2800852 h 3863300"/>
              <a:gd name="connsiteX43" fmla="*/ 3088572 w 3910008"/>
              <a:gd name="connsiteY43" fmla="*/ 2641461 h 3863300"/>
              <a:gd name="connsiteX44" fmla="*/ 531384 w 3910008"/>
              <a:gd name="connsiteY44" fmla="*/ 1263349 h 3863300"/>
              <a:gd name="connsiteX45" fmla="*/ 779063 w 3910008"/>
              <a:gd name="connsiteY45" fmla="*/ 1621958 h 3863300"/>
              <a:gd name="connsiteX46" fmla="*/ 494516 w 3910008"/>
              <a:gd name="connsiteY46" fmla="*/ 1757338 h 3863300"/>
              <a:gd name="connsiteX47" fmla="*/ 36611 w 3910008"/>
              <a:gd name="connsiteY47" fmla="*/ 1334156 h 3863300"/>
              <a:gd name="connsiteX48" fmla="*/ 3415494 w 3910008"/>
              <a:gd name="connsiteY48" fmla="*/ 2105963 h 3863300"/>
              <a:gd name="connsiteX49" fmla="*/ 3873397 w 3910008"/>
              <a:gd name="connsiteY49" fmla="*/ 2529144 h 3863300"/>
              <a:gd name="connsiteX50" fmla="*/ 3378623 w 3910008"/>
              <a:gd name="connsiteY50" fmla="*/ 2599951 h 3863300"/>
              <a:gd name="connsiteX51" fmla="*/ 3130945 w 3910008"/>
              <a:gd name="connsiteY51" fmla="*/ 2241343 h 3863300"/>
              <a:gd name="connsiteX52" fmla="*/ 771694 w 3910008"/>
              <a:gd name="connsiteY52" fmla="*/ 1062449 h 3863300"/>
              <a:gd name="connsiteX53" fmla="*/ 821436 w 3910008"/>
              <a:gd name="connsiteY53" fmla="*/ 1221839 h 3863300"/>
              <a:gd name="connsiteX54" fmla="*/ 531384 w 3910008"/>
              <a:gd name="connsiteY54" fmla="*/ 1263349 h 3863300"/>
              <a:gd name="connsiteX55" fmla="*/ 372892 w 3910008"/>
              <a:gd name="connsiteY55" fmla="*/ 1033872 h 3863300"/>
              <a:gd name="connsiteX56" fmla="*/ 3523767 w 3910008"/>
              <a:gd name="connsiteY56" fmla="*/ 1808852 h 3863300"/>
              <a:gd name="connsiteX57" fmla="*/ 3781870 w 3910008"/>
              <a:gd name="connsiteY57" fmla="*/ 1931651 h 3863300"/>
              <a:gd name="connsiteX58" fmla="*/ 3415494 w 3910008"/>
              <a:gd name="connsiteY58" fmla="*/ 2105963 h 3863300"/>
              <a:gd name="connsiteX59" fmla="*/ 3291148 w 3910008"/>
              <a:gd name="connsiteY59" fmla="*/ 1991045 h 3863300"/>
              <a:gd name="connsiteX60" fmla="*/ 3910008 w 3910008"/>
              <a:gd name="connsiteY60" fmla="*/ 1506338 h 3863300"/>
              <a:gd name="connsiteX61" fmla="*/ 3523767 w 3910008"/>
              <a:gd name="connsiteY61" fmla="*/ 1808852 h 3863300"/>
              <a:gd name="connsiteX62" fmla="*/ 3130945 w 3910008"/>
              <a:gd name="connsiteY62" fmla="*/ 1621958 h 3863300"/>
              <a:gd name="connsiteX63" fmla="*/ 3308283 w 3910008"/>
              <a:gd name="connsiteY63" fmla="*/ 1365195 h 3863300"/>
              <a:gd name="connsiteX64" fmla="*/ 587254 w 3910008"/>
              <a:gd name="connsiteY64" fmla="*/ 471447 h 3863300"/>
              <a:gd name="connsiteX65" fmla="*/ 1062414 w 3910008"/>
              <a:gd name="connsiteY65" fmla="*/ 657642 h 3863300"/>
              <a:gd name="connsiteX66" fmla="*/ 1094156 w 3910008"/>
              <a:gd name="connsiteY66" fmla="*/ 1085556 h 3863300"/>
              <a:gd name="connsiteX67" fmla="*/ 771694 w 3910008"/>
              <a:gd name="connsiteY67" fmla="*/ 1062449 h 3863300"/>
              <a:gd name="connsiteX68" fmla="*/ 1041571 w 3910008"/>
              <a:gd name="connsiteY68" fmla="*/ 376653 h 3863300"/>
              <a:gd name="connsiteX69" fmla="*/ 1366719 w 3910008"/>
              <a:gd name="connsiteY69" fmla="*/ 593590 h 3863300"/>
              <a:gd name="connsiteX70" fmla="*/ 1327750 w 3910008"/>
              <a:gd name="connsiteY70" fmla="*/ 761616 h 3863300"/>
              <a:gd name="connsiteX71" fmla="*/ 1062414 w 3910008"/>
              <a:gd name="connsiteY71" fmla="*/ 657642 h 3863300"/>
              <a:gd name="connsiteX72" fmla="*/ 3537116 w 3910008"/>
              <a:gd name="connsiteY72" fmla="*/ 1033872 h 3863300"/>
              <a:gd name="connsiteX73" fmla="*/ 3308283 w 3910008"/>
              <a:gd name="connsiteY73" fmla="*/ 1365195 h 3863300"/>
              <a:gd name="connsiteX74" fmla="*/ 3135705 w 3910008"/>
              <a:gd name="connsiteY74" fmla="*/ 1324714 h 3863300"/>
              <a:gd name="connsiteX75" fmla="*/ 3242173 w 3910008"/>
              <a:gd name="connsiteY75" fmla="*/ 1055007 h 3863300"/>
              <a:gd name="connsiteX76" fmla="*/ 3422778 w 3910008"/>
              <a:gd name="connsiteY76" fmla="*/ 597494 h 3863300"/>
              <a:gd name="connsiteX77" fmla="*/ 3242173 w 3910008"/>
              <a:gd name="connsiteY77" fmla="*/ 1055007 h 3863300"/>
              <a:gd name="connsiteX78" fmla="*/ 2815852 w 3910008"/>
              <a:gd name="connsiteY78" fmla="*/ 1085556 h 3863300"/>
              <a:gd name="connsiteX79" fmla="*/ 2839308 w 3910008"/>
              <a:gd name="connsiteY79" fmla="*/ 769346 h 3863300"/>
              <a:gd name="connsiteX80" fmla="*/ 1504385 w 3910008"/>
              <a:gd name="connsiteY80" fmla="*/ 0 h 3863300"/>
              <a:gd name="connsiteX81" fmla="*/ 1826219 w 3910008"/>
              <a:gd name="connsiteY81" fmla="*/ 397582 h 3863300"/>
              <a:gd name="connsiteX82" fmla="*/ 1639912 w 3910008"/>
              <a:gd name="connsiteY82" fmla="*/ 775863 h 3863300"/>
              <a:gd name="connsiteX83" fmla="*/ 1366719 w 3910008"/>
              <a:gd name="connsiteY83" fmla="*/ 593590 h 3863300"/>
              <a:gd name="connsiteX84" fmla="*/ 1955004 w 3910008"/>
              <a:gd name="connsiteY84" fmla="*/ 136094 h 3863300"/>
              <a:gd name="connsiteX85" fmla="*/ 2126384 w 3910008"/>
              <a:gd name="connsiteY85" fmla="*/ 484067 h 3863300"/>
              <a:gd name="connsiteX86" fmla="*/ 2002137 w 3910008"/>
              <a:gd name="connsiteY86" fmla="*/ 614904 h 3863300"/>
              <a:gd name="connsiteX87" fmla="*/ 1826219 w 3910008"/>
              <a:gd name="connsiteY87" fmla="*/ 397582 h 3863300"/>
              <a:gd name="connsiteX88" fmla="*/ 2868437 w 3910008"/>
              <a:gd name="connsiteY88" fmla="*/ 376653 h 3863300"/>
              <a:gd name="connsiteX89" fmla="*/ 2839308 w 3910008"/>
              <a:gd name="connsiteY89" fmla="*/ 769346 h 3863300"/>
              <a:gd name="connsiteX90" fmla="*/ 2663895 w 3910008"/>
              <a:gd name="connsiteY90" fmla="*/ 821012 h 3863300"/>
              <a:gd name="connsiteX91" fmla="*/ 2620146 w 3910008"/>
              <a:gd name="connsiteY91" fmla="*/ 542312 h 3863300"/>
              <a:gd name="connsiteX92" fmla="*/ 2542258 w 3910008"/>
              <a:gd name="connsiteY92" fmla="*/ 46136 h 3863300"/>
              <a:gd name="connsiteX93" fmla="*/ 2620146 w 3910008"/>
              <a:gd name="connsiteY93" fmla="*/ 542312 h 3863300"/>
              <a:gd name="connsiteX94" fmla="*/ 2270096 w 3910008"/>
              <a:gd name="connsiteY94" fmla="*/ 775863 h 3863300"/>
              <a:gd name="connsiteX95" fmla="*/ 2126384 w 3910008"/>
              <a:gd name="connsiteY95" fmla="*/ 484067 h 386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910008" h="3863300">
                <a:moveTo>
                  <a:pt x="1907872" y="3248397"/>
                </a:moveTo>
                <a:lnTo>
                  <a:pt x="2083789" y="3465719"/>
                </a:lnTo>
                <a:lnTo>
                  <a:pt x="1955004" y="3727207"/>
                </a:lnTo>
                <a:lnTo>
                  <a:pt x="1783624" y="3379234"/>
                </a:lnTo>
                <a:close/>
                <a:moveTo>
                  <a:pt x="1246114" y="3042288"/>
                </a:moveTo>
                <a:lnTo>
                  <a:pt x="1289863" y="3320989"/>
                </a:lnTo>
                <a:lnTo>
                  <a:pt x="1041571" y="3486648"/>
                </a:lnTo>
                <a:lnTo>
                  <a:pt x="1070700" y="3093954"/>
                </a:lnTo>
                <a:close/>
                <a:moveTo>
                  <a:pt x="1639912" y="3087438"/>
                </a:moveTo>
                <a:lnTo>
                  <a:pt x="1783624" y="3379234"/>
                </a:lnTo>
                <a:lnTo>
                  <a:pt x="1367750" y="3817165"/>
                </a:lnTo>
                <a:lnTo>
                  <a:pt x="1289863" y="3320989"/>
                </a:lnTo>
                <a:close/>
                <a:moveTo>
                  <a:pt x="1094156" y="2777745"/>
                </a:moveTo>
                <a:lnTo>
                  <a:pt x="1070700" y="3093954"/>
                </a:lnTo>
                <a:lnTo>
                  <a:pt x="487231" y="3265806"/>
                </a:lnTo>
                <a:lnTo>
                  <a:pt x="667835" y="2808294"/>
                </a:lnTo>
                <a:close/>
                <a:moveTo>
                  <a:pt x="2270096" y="3087438"/>
                </a:moveTo>
                <a:lnTo>
                  <a:pt x="2543289" y="3269711"/>
                </a:lnTo>
                <a:lnTo>
                  <a:pt x="2405623" y="3863300"/>
                </a:lnTo>
                <a:lnTo>
                  <a:pt x="2083789" y="3465719"/>
                </a:lnTo>
                <a:close/>
                <a:moveTo>
                  <a:pt x="2582258" y="3101684"/>
                </a:moveTo>
                <a:lnTo>
                  <a:pt x="2847594" y="3205658"/>
                </a:lnTo>
                <a:lnTo>
                  <a:pt x="2868437" y="3486648"/>
                </a:lnTo>
                <a:lnTo>
                  <a:pt x="2543289" y="3269711"/>
                </a:lnTo>
                <a:close/>
                <a:moveTo>
                  <a:pt x="774303" y="2538586"/>
                </a:moveTo>
                <a:lnTo>
                  <a:pt x="667835" y="2808294"/>
                </a:lnTo>
                <a:lnTo>
                  <a:pt x="372892" y="2829429"/>
                </a:lnTo>
                <a:lnTo>
                  <a:pt x="601726" y="2498105"/>
                </a:lnTo>
                <a:close/>
                <a:moveTo>
                  <a:pt x="386240" y="2054449"/>
                </a:moveTo>
                <a:lnTo>
                  <a:pt x="779063" y="2241343"/>
                </a:lnTo>
                <a:lnTo>
                  <a:pt x="601726" y="2498105"/>
                </a:lnTo>
                <a:lnTo>
                  <a:pt x="0" y="2356962"/>
                </a:lnTo>
                <a:close/>
                <a:moveTo>
                  <a:pt x="3138315" y="2800852"/>
                </a:moveTo>
                <a:lnTo>
                  <a:pt x="3322754" y="3391853"/>
                </a:lnTo>
                <a:lnTo>
                  <a:pt x="2847594" y="3205658"/>
                </a:lnTo>
                <a:lnTo>
                  <a:pt x="2815852" y="2777745"/>
                </a:lnTo>
                <a:close/>
                <a:moveTo>
                  <a:pt x="494516" y="1757338"/>
                </a:moveTo>
                <a:lnTo>
                  <a:pt x="618861" y="1872255"/>
                </a:lnTo>
                <a:lnTo>
                  <a:pt x="386240" y="2054449"/>
                </a:lnTo>
                <a:lnTo>
                  <a:pt x="128138" y="1931651"/>
                </a:lnTo>
                <a:close/>
                <a:moveTo>
                  <a:pt x="3378623" y="2599951"/>
                </a:moveTo>
                <a:lnTo>
                  <a:pt x="3537116" y="2829429"/>
                </a:lnTo>
                <a:lnTo>
                  <a:pt x="3138315" y="2800852"/>
                </a:lnTo>
                <a:lnTo>
                  <a:pt x="3088572" y="2641461"/>
                </a:lnTo>
                <a:close/>
                <a:moveTo>
                  <a:pt x="531384" y="1263349"/>
                </a:moveTo>
                <a:lnTo>
                  <a:pt x="779063" y="1621958"/>
                </a:lnTo>
                <a:lnTo>
                  <a:pt x="494516" y="1757338"/>
                </a:lnTo>
                <a:lnTo>
                  <a:pt x="36611" y="1334156"/>
                </a:lnTo>
                <a:close/>
                <a:moveTo>
                  <a:pt x="3415494" y="2105963"/>
                </a:moveTo>
                <a:lnTo>
                  <a:pt x="3873397" y="2529144"/>
                </a:lnTo>
                <a:lnTo>
                  <a:pt x="3378623" y="2599951"/>
                </a:lnTo>
                <a:lnTo>
                  <a:pt x="3130945" y="2241343"/>
                </a:lnTo>
                <a:close/>
                <a:moveTo>
                  <a:pt x="771694" y="1062449"/>
                </a:moveTo>
                <a:lnTo>
                  <a:pt x="821436" y="1221839"/>
                </a:lnTo>
                <a:lnTo>
                  <a:pt x="531384" y="1263349"/>
                </a:lnTo>
                <a:lnTo>
                  <a:pt x="372892" y="1033872"/>
                </a:lnTo>
                <a:close/>
                <a:moveTo>
                  <a:pt x="3523767" y="1808852"/>
                </a:moveTo>
                <a:lnTo>
                  <a:pt x="3781870" y="1931651"/>
                </a:lnTo>
                <a:lnTo>
                  <a:pt x="3415494" y="2105963"/>
                </a:lnTo>
                <a:lnTo>
                  <a:pt x="3291148" y="1991045"/>
                </a:lnTo>
                <a:close/>
                <a:moveTo>
                  <a:pt x="3910008" y="1506338"/>
                </a:moveTo>
                <a:lnTo>
                  <a:pt x="3523767" y="1808852"/>
                </a:lnTo>
                <a:lnTo>
                  <a:pt x="3130945" y="1621958"/>
                </a:lnTo>
                <a:lnTo>
                  <a:pt x="3308283" y="1365195"/>
                </a:lnTo>
                <a:close/>
                <a:moveTo>
                  <a:pt x="587254" y="471447"/>
                </a:moveTo>
                <a:lnTo>
                  <a:pt x="1062414" y="657642"/>
                </a:lnTo>
                <a:lnTo>
                  <a:pt x="1094156" y="1085556"/>
                </a:lnTo>
                <a:lnTo>
                  <a:pt x="771694" y="1062449"/>
                </a:lnTo>
                <a:close/>
                <a:moveTo>
                  <a:pt x="1041571" y="376653"/>
                </a:moveTo>
                <a:lnTo>
                  <a:pt x="1366719" y="593590"/>
                </a:lnTo>
                <a:lnTo>
                  <a:pt x="1327750" y="761616"/>
                </a:lnTo>
                <a:lnTo>
                  <a:pt x="1062414" y="657642"/>
                </a:lnTo>
                <a:close/>
                <a:moveTo>
                  <a:pt x="3537116" y="1033872"/>
                </a:moveTo>
                <a:lnTo>
                  <a:pt x="3308283" y="1365195"/>
                </a:lnTo>
                <a:lnTo>
                  <a:pt x="3135705" y="1324714"/>
                </a:lnTo>
                <a:lnTo>
                  <a:pt x="3242173" y="1055007"/>
                </a:lnTo>
                <a:close/>
                <a:moveTo>
                  <a:pt x="3422778" y="597494"/>
                </a:moveTo>
                <a:lnTo>
                  <a:pt x="3242173" y="1055007"/>
                </a:lnTo>
                <a:lnTo>
                  <a:pt x="2815852" y="1085556"/>
                </a:lnTo>
                <a:lnTo>
                  <a:pt x="2839308" y="769346"/>
                </a:lnTo>
                <a:close/>
                <a:moveTo>
                  <a:pt x="1504385" y="0"/>
                </a:moveTo>
                <a:lnTo>
                  <a:pt x="1826219" y="397582"/>
                </a:lnTo>
                <a:lnTo>
                  <a:pt x="1639912" y="775863"/>
                </a:lnTo>
                <a:lnTo>
                  <a:pt x="1366719" y="593590"/>
                </a:lnTo>
                <a:close/>
                <a:moveTo>
                  <a:pt x="1955004" y="136094"/>
                </a:moveTo>
                <a:lnTo>
                  <a:pt x="2126384" y="484067"/>
                </a:lnTo>
                <a:lnTo>
                  <a:pt x="2002137" y="614904"/>
                </a:lnTo>
                <a:lnTo>
                  <a:pt x="1826219" y="397582"/>
                </a:lnTo>
                <a:close/>
                <a:moveTo>
                  <a:pt x="2868437" y="376653"/>
                </a:moveTo>
                <a:lnTo>
                  <a:pt x="2839308" y="769346"/>
                </a:lnTo>
                <a:lnTo>
                  <a:pt x="2663895" y="821012"/>
                </a:lnTo>
                <a:lnTo>
                  <a:pt x="2620146" y="542312"/>
                </a:lnTo>
                <a:close/>
                <a:moveTo>
                  <a:pt x="2542258" y="46136"/>
                </a:moveTo>
                <a:lnTo>
                  <a:pt x="2620146" y="542312"/>
                </a:lnTo>
                <a:lnTo>
                  <a:pt x="2270096" y="775863"/>
                </a:lnTo>
                <a:lnTo>
                  <a:pt x="2126384" y="484067"/>
                </a:lnTo>
                <a:close/>
              </a:path>
            </a:pathLst>
          </a:custGeom>
          <a:gradFill>
            <a:gsLst>
              <a:gs pos="0">
                <a:srgbClr val="FFFF00">
                  <a:alpha val="67000"/>
                </a:srgbClr>
              </a:gs>
              <a:gs pos="53200">
                <a:srgbClr val="FFFFCC">
                  <a:alpha val="79000"/>
                </a:srgbClr>
              </a:gs>
              <a:gs pos="93000">
                <a:srgbClr val="7030A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it-IT" sz="2095" dirty="0">
                <a:ln>
                  <a:solidFill>
                    <a:schemeClr val="bg1"/>
                  </a:solidFill>
                </a:ln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00245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EB08C45-6000-47FA-BFED-284C44152C32}"/>
              </a:ext>
            </a:extLst>
          </p:cNvPr>
          <p:cNvSpPr/>
          <p:nvPr/>
        </p:nvSpPr>
        <p:spPr>
          <a:xfrm>
            <a:off x="-1" y="181611"/>
            <a:ext cx="3496964" cy="6494778"/>
          </a:xfrm>
          <a:prstGeom prst="rect">
            <a:avLst/>
          </a:prstGeom>
          <a:gradFill>
            <a:gsLst>
              <a:gs pos="26000">
                <a:schemeClr val="accent1">
                  <a:lumMod val="5000"/>
                  <a:lumOff val="95000"/>
                  <a:alpha val="76000"/>
                </a:schemeClr>
              </a:gs>
              <a:gs pos="58000">
                <a:srgbClr val="FFFFCC">
                  <a:alpha val="51000"/>
                  <a:lumMod val="90000"/>
                  <a:lumOff val="10000"/>
                </a:srgbClr>
              </a:gs>
              <a:gs pos="91000">
                <a:srgbClr val="FFFF99"/>
              </a:gs>
              <a:gs pos="3175">
                <a:srgbClr val="00B0F0">
                  <a:alpha val="36000"/>
                </a:srgbClr>
              </a:gs>
              <a:gs pos="80000">
                <a:srgbClr val="FFC000">
                  <a:alpha val="90000"/>
                </a:srgbClr>
              </a:gs>
              <a:gs pos="100000">
                <a:srgbClr val="FFFF00"/>
              </a:gs>
            </a:gsLst>
            <a:lin ang="42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23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60F1F5-F02B-4876-8E18-7C099C883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575" y="372421"/>
            <a:ext cx="3176347" cy="626932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0C1D76-096D-4C5B-9D12-B2593D83B5C7}"/>
              </a:ext>
            </a:extLst>
          </p:cNvPr>
          <p:cNvSpPr txBox="1"/>
          <p:nvPr/>
        </p:nvSpPr>
        <p:spPr>
          <a:xfrm>
            <a:off x="4073197" y="754249"/>
            <a:ext cx="5860209" cy="496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24" b="1" i="1" cap="small" spc="349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ZapfHumnst Ult BT" panose="020B0805050508020204" pitchFamily="34" charset="0"/>
              </a:rPr>
              <a:t>Dio Sia Benedetto.</a:t>
            </a:r>
            <a:br>
              <a:rPr lang="it-IT" sz="2328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Benedetto il Suo santo Nome.</a:t>
            </a:r>
            <a:endParaRPr lang="it-IT" sz="2793" b="1" i="1" spc="116" dirty="0">
              <a:solidFill>
                <a:srgbClr val="CD1619"/>
              </a:solidFill>
              <a:latin typeface="ZapfHumnst Ult BT" panose="020B0805050508020204" pitchFamily="34" charset="0"/>
            </a:endParaRPr>
          </a:p>
          <a:p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  <a:t>Benedetto Gesù Cristo, </a:t>
            </a:r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  <a:t>	  vero Dio e vero Uomo.</a:t>
            </a:r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Benedetto il Nome di Gesù.</a:t>
            </a:r>
            <a:endParaRPr lang="it-IT" sz="2793" b="1" i="1" spc="116" dirty="0">
              <a:solidFill>
                <a:srgbClr val="CD1619"/>
              </a:solidFill>
              <a:latin typeface="ZapfHumnst Ult BT" panose="020B0805050508020204" pitchFamily="34" charset="0"/>
            </a:endParaRPr>
          </a:p>
          <a:p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  <a:t>Benedetto il Suo </a:t>
            </a:r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  <a:t>	sacratissimo Cuore.</a:t>
            </a:r>
            <a:br>
              <a:rPr lang="it-IT" sz="2793" b="1" i="1" spc="116" dirty="0">
                <a:solidFill>
                  <a:srgbClr val="CD1619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Benedetto il Suo </a:t>
            </a:r>
            <a:b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</a:br>
            <a:r>
              <a:rPr lang="it-IT" sz="2793" b="1" i="1" spc="116" dirty="0">
                <a:solidFill>
                  <a:srgbClr val="002060"/>
                </a:solidFill>
                <a:latin typeface="ZapfHumnst Ult BT" panose="020B0805050508020204" pitchFamily="34" charset="0"/>
              </a:rPr>
              <a:t>	preziosissimo Sangue.</a:t>
            </a:r>
            <a:endParaRPr lang="it-IT" sz="2095" dirty="0">
              <a:latin typeface="ZapfHumnst Ult BT" panose="020B08050505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</TotalTime>
  <Words>4833</Words>
  <Application>Microsoft Office PowerPoint</Application>
  <PresentationFormat>Personalizzato</PresentationFormat>
  <Paragraphs>392</Paragraphs>
  <Slides>103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103</vt:i4>
      </vt:variant>
    </vt:vector>
  </HeadingPairs>
  <TitlesOfParts>
    <vt:vector size="116" baseType="lpstr">
      <vt:lpstr>Amazone BT</vt:lpstr>
      <vt:lpstr>AR JULIAN</vt:lpstr>
      <vt:lpstr>Arial</vt:lpstr>
      <vt:lpstr>Arial Black</vt:lpstr>
      <vt:lpstr>Calibri</vt:lpstr>
      <vt:lpstr>Calibri Light</vt:lpstr>
      <vt:lpstr>Comic Sans MS</vt:lpstr>
      <vt:lpstr>PalmSprings</vt:lpstr>
      <vt:lpstr>Times New Roman</vt:lpstr>
      <vt:lpstr>Verdana</vt:lpstr>
      <vt:lpstr>ZapfHumnst Ult BT</vt:lpstr>
      <vt:lpstr>Tema di Office</vt:lpstr>
      <vt:lpstr>1_Tema di Office</vt:lpstr>
      <vt:lpstr>VENERDÌ di QUARESIMA 2021</vt:lpstr>
      <vt:lpstr>Introduzione</vt:lpstr>
      <vt:lpstr>Introduzione</vt:lpstr>
      <vt:lpstr>1. Gesu' e' condannato a morte</vt:lpstr>
      <vt:lpstr>1. Gesu' e' condannato a morte</vt:lpstr>
      <vt:lpstr>1. Gesu' e' condannato a morte</vt:lpstr>
      <vt:lpstr>1. Gesu' e' condannato a morte</vt:lpstr>
      <vt:lpstr>1. Gesu' e' condannato a morte</vt:lpstr>
      <vt:lpstr>1. Gesu' e' condannato a morte</vt:lpstr>
      <vt:lpstr>2. Gesu' riceve la croce</vt:lpstr>
      <vt:lpstr>2. Gesu' riceve la croce</vt:lpstr>
      <vt:lpstr>2. Gesu' riceve la croce</vt:lpstr>
      <vt:lpstr>2. Gesu' riceve la croce</vt:lpstr>
      <vt:lpstr>2. Gesu’ riceve la croce</vt:lpstr>
      <vt:lpstr>2. Gesu’ riceve la croce</vt:lpstr>
      <vt:lpstr>3. Gesu' cade la prima volta</vt:lpstr>
      <vt:lpstr>3. Gesu' cade la prima volta</vt:lpstr>
      <vt:lpstr>3. Gesu' cade la prima volta</vt:lpstr>
      <vt:lpstr>3. Gesu' cade la prima volta</vt:lpstr>
      <vt:lpstr>3. Gesu' cade la prima volta</vt:lpstr>
      <vt:lpstr>3. Gesu' cade la prima volta</vt:lpstr>
      <vt:lpstr>4. Gesu' incontra sua madre</vt:lpstr>
      <vt:lpstr>4. Gesu' incontra sua madre</vt:lpstr>
      <vt:lpstr>4. Gesu' incontra sua madre</vt:lpstr>
      <vt:lpstr>4. Gesu' incontra sua madre</vt:lpstr>
      <vt:lpstr>4. Gesu' incontra sua madre</vt:lpstr>
      <vt:lpstr>4. Gesu' incontra sua madre</vt:lpstr>
      <vt:lpstr>5. Gesu' aiutato dal Cireneo</vt:lpstr>
      <vt:lpstr>5. Gesu' aiutato dal Cireneo</vt:lpstr>
      <vt:lpstr>5. Gesu' aiutato dal Cireneo</vt:lpstr>
      <vt:lpstr>5. Gesu' aiutato dal Cireneo</vt:lpstr>
      <vt:lpstr>5. Gesu' aiutato dal Cireneo</vt:lpstr>
      <vt:lpstr>5. Gesu' aiutato dal Cireneo</vt:lpstr>
      <vt:lpstr>6. La Veronica asciuga il volto di Gesu’</vt:lpstr>
      <vt:lpstr>6. La Veronica asciuga il volto di Gesu’</vt:lpstr>
      <vt:lpstr>6. La Veronica asciuga il volto di Gesu’</vt:lpstr>
      <vt:lpstr>6. La Veronica asciuga il volto di Gesu’</vt:lpstr>
      <vt:lpstr>6. La Veronica asciuga il volto di Gesu’</vt:lpstr>
      <vt:lpstr>6. La Veronica asciuga il volto di Gesu’</vt:lpstr>
      <vt:lpstr>7. Gesu' cade la seconda volta</vt:lpstr>
      <vt:lpstr>7. Gesu' cade la seconda volta</vt:lpstr>
      <vt:lpstr>7. Gesu' cade la seconda volta</vt:lpstr>
      <vt:lpstr>7. Gesu' cade la seconda volta</vt:lpstr>
      <vt:lpstr>7. Gesu' cade la seconda volta</vt:lpstr>
      <vt:lpstr>7. Gesu' cade la seconda volta</vt:lpstr>
      <vt:lpstr>8. Gesu' incontra le pie donne</vt:lpstr>
      <vt:lpstr>8. Gesu' incontra le pie donne</vt:lpstr>
      <vt:lpstr>8. Gesu' incontra le pie donne</vt:lpstr>
      <vt:lpstr>8. Gesu' incontra le pie donne</vt:lpstr>
      <vt:lpstr>8. Gesu' incontra le pie donne</vt:lpstr>
      <vt:lpstr>8. Gesu' incontra le pie donne</vt:lpstr>
      <vt:lpstr>9. Gesu' cade per la terza volta</vt:lpstr>
      <vt:lpstr>9. Gesu' cade per la terza volta</vt:lpstr>
      <vt:lpstr>9. Gesu' cade per la terza volta</vt:lpstr>
      <vt:lpstr>9. Gesu' cade per la terza volta</vt:lpstr>
      <vt:lpstr>9. Gesu' cade per la terza volta</vt:lpstr>
      <vt:lpstr>9. Gesu' cade per la terza volta</vt:lpstr>
      <vt:lpstr>10. Gesu’ è spogliato delle vesti</vt:lpstr>
      <vt:lpstr>10. Gesu’ è spogliato delle vesti</vt:lpstr>
      <vt:lpstr>10. Gesu’ è spogliato delle vesti</vt:lpstr>
      <vt:lpstr>10. Gesu’ è spogliato delle vesti</vt:lpstr>
      <vt:lpstr>10. Gesu’ è spogliato delle vesti</vt:lpstr>
      <vt:lpstr>10. Gesu’ è spogliato delle vesti</vt:lpstr>
      <vt:lpstr>l l. Gesu' viene crocifisso</vt:lpstr>
      <vt:lpstr>l l. Gesu’ viene crocifisso</vt:lpstr>
      <vt:lpstr>l l. Gesu' viene crocifisso</vt:lpstr>
      <vt:lpstr>l l. Gesu' viene crocifisso</vt:lpstr>
      <vt:lpstr>l l. Gesu' viene crocifisso</vt:lpstr>
      <vt:lpstr>l l. Gesu' viene crocifisso</vt:lpstr>
      <vt:lpstr>12. Gesu' muore in croce</vt:lpstr>
      <vt:lpstr>12. Gesu' muore in croce</vt:lpstr>
      <vt:lpstr>12. Gesu' muore in croce</vt:lpstr>
      <vt:lpstr>12. Gesu' muore in croce</vt:lpstr>
      <vt:lpstr>12. Gesu' muore in croce</vt:lpstr>
      <vt:lpstr>12. Gesu' muore in croce</vt:lpstr>
      <vt:lpstr>13. Gesu' è deposto dalla croce</vt:lpstr>
      <vt:lpstr>13. Gesu’ è deposto dalla croce</vt:lpstr>
      <vt:lpstr>13. Gesu' è deposto dalla croce</vt:lpstr>
      <vt:lpstr>13. Gesu' è deposto dalla croce</vt:lpstr>
      <vt:lpstr>13. Gesu' è deposto dalla croce</vt:lpstr>
      <vt:lpstr>13. Gesu' è deposto dalla croce</vt:lpstr>
      <vt:lpstr>1 4. Gesu' e' posto nel sepolcro</vt:lpstr>
      <vt:lpstr>1 4. Gesu' e' posto nel sepolcro</vt:lpstr>
      <vt:lpstr>1 4. Gesu' e' posto nel sepolcro</vt:lpstr>
      <vt:lpstr>1 4. Gesu' e' posto nel sepolcro</vt:lpstr>
      <vt:lpstr>1 4. Gesu' e' posto nel sepolcro</vt:lpstr>
      <vt:lpstr>1 4. Gesu' e' posto nel sepolcro</vt:lpstr>
      <vt:lpstr>15. Gesu' risorge dalla morte!</vt:lpstr>
      <vt:lpstr>15. Gesu' risorge dalla morte!</vt:lpstr>
      <vt:lpstr>15. Gesu' risorge dalla morte!</vt:lpstr>
      <vt:lpstr>15. Gesu' risorge dalla morte!</vt:lpstr>
      <vt:lpstr>15. Gesu' risorge dalla morte!</vt:lpstr>
      <vt:lpstr>Orazione conclusiva</vt:lpstr>
      <vt:lpstr>Orazione conclusiva</vt:lpstr>
      <vt:lpstr>Presentazione standard di PowerPoint</vt:lpstr>
      <vt:lpstr>Adoriamo il Sacramento  che Dio Padre ci donò. Nuovo patto, nuovo rito  nella fede si compì. Al mistero è fondamento  la parola di Gesù.</vt:lpstr>
      <vt:lpstr>Gloria al Padre onnipotente, gloria al Figlio Redentor, lode grande, sommo onore  all'eterna Carità.  Gloria immensa, eterno amore alla santa Trinità. Amen.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Amministratore</dc:creator>
  <cp:lastModifiedBy>pasquale granata</cp:lastModifiedBy>
  <cp:revision>119</cp:revision>
  <dcterms:created xsi:type="dcterms:W3CDTF">2010-03-16T14:03:37Z</dcterms:created>
  <dcterms:modified xsi:type="dcterms:W3CDTF">2021-02-26T15:48:17Z</dcterms:modified>
</cp:coreProperties>
</file>