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8" saveSubsetFonts="1">
  <p:sldMasterIdLst>
    <p:sldMasterId id="2147483648" r:id="rId1"/>
  </p:sldMasterIdLst>
  <p:notesMasterIdLst>
    <p:notesMasterId r:id="rId20"/>
  </p:notesMasterIdLst>
  <p:sldIdLst>
    <p:sldId id="267" r:id="rId2"/>
    <p:sldId id="270" r:id="rId3"/>
    <p:sldId id="256" r:id="rId4"/>
    <p:sldId id="269" r:id="rId5"/>
    <p:sldId id="258" r:id="rId6"/>
    <p:sldId id="259" r:id="rId7"/>
    <p:sldId id="257" r:id="rId8"/>
    <p:sldId id="265" r:id="rId9"/>
    <p:sldId id="262" r:id="rId10"/>
    <p:sldId id="271" r:id="rId11"/>
    <p:sldId id="266" r:id="rId12"/>
    <p:sldId id="263" r:id="rId13"/>
    <p:sldId id="272" r:id="rId14"/>
    <p:sldId id="264" r:id="rId15"/>
    <p:sldId id="261" r:id="rId16"/>
    <p:sldId id="273" r:id="rId17"/>
    <p:sldId id="274" r:id="rId18"/>
    <p:sldId id="275" r:id="rId19"/>
  </p:sldIdLst>
  <p:sldSz cx="9144000" cy="6137275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66CC"/>
    <a:srgbClr val="CC66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9"/>
  </p:normalViewPr>
  <p:slideViewPr>
    <p:cSldViewPr>
      <p:cViewPr varScale="1">
        <p:scale>
          <a:sx n="107" d="100"/>
          <a:sy n="107" d="100"/>
        </p:scale>
        <p:origin x="1147" y="69"/>
      </p:cViewPr>
      <p:guideLst>
        <p:guide orient="horz" pos="154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83F82-9A43-4BAC-A441-EACBACCC5224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30300" y="1143000"/>
            <a:ext cx="459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9A183-AF88-4052-86E7-6F4A1D13324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49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30300" y="1143000"/>
            <a:ext cx="4597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9A183-AF88-4052-86E7-6F4A1D1332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2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906534"/>
            <a:ext cx="7772400" cy="131553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477789"/>
            <a:ext cx="6400800" cy="1568415"/>
          </a:xfrm>
        </p:spPr>
        <p:txBody>
          <a:bodyPr/>
          <a:lstStyle>
            <a:lvl1pPr marL="0" indent="0" algn="ctr">
              <a:buNone/>
              <a:defRPr/>
            </a:lvl1pPr>
            <a:lvl2pPr marL="409148" indent="0" algn="ctr">
              <a:buNone/>
              <a:defRPr/>
            </a:lvl2pPr>
            <a:lvl3pPr marL="818297" indent="0" algn="ctr">
              <a:buNone/>
              <a:defRPr/>
            </a:lvl3pPr>
            <a:lvl4pPr marL="1227445" indent="0" algn="ctr">
              <a:buNone/>
              <a:defRPr/>
            </a:lvl4pPr>
            <a:lvl5pPr marL="1636593" indent="0" algn="ctr">
              <a:buNone/>
              <a:defRPr/>
            </a:lvl5pPr>
            <a:lvl6pPr marL="2045741" indent="0" algn="ctr">
              <a:buNone/>
              <a:defRPr/>
            </a:lvl6pPr>
            <a:lvl7pPr marL="2454890" indent="0" algn="ctr">
              <a:buNone/>
              <a:defRPr/>
            </a:lvl7pPr>
            <a:lvl8pPr marL="2864038" indent="0" algn="ctr">
              <a:buNone/>
              <a:defRPr/>
            </a:lvl8pPr>
            <a:lvl9pPr marL="3273186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FAD0A-BD45-4CE1-AF50-9AFE8853B2A8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02417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5411F-B892-44FB-827E-2CFBFE2A5724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12151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545536"/>
            <a:ext cx="1943100" cy="490982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545536"/>
            <a:ext cx="5676900" cy="49098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CB97D-04CC-42E3-BFB7-C826B2C2CB78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412524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6FEC5-2821-4C13-BC44-9B90B9A476FE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0384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943768"/>
            <a:ext cx="7772400" cy="1218931"/>
          </a:xfrm>
        </p:spPr>
        <p:txBody>
          <a:bodyPr anchor="t"/>
          <a:lstStyle>
            <a:lvl1pPr algn="l">
              <a:defRPr sz="358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601240"/>
            <a:ext cx="7772400" cy="1342528"/>
          </a:xfrm>
        </p:spPr>
        <p:txBody>
          <a:bodyPr anchor="b"/>
          <a:lstStyle>
            <a:lvl1pPr marL="0" indent="0">
              <a:buNone/>
              <a:defRPr sz="1790"/>
            </a:lvl1pPr>
            <a:lvl2pPr marL="409148" indent="0">
              <a:buNone/>
              <a:defRPr sz="1611"/>
            </a:lvl2pPr>
            <a:lvl3pPr marL="818297" indent="0">
              <a:buNone/>
              <a:defRPr sz="1432"/>
            </a:lvl3pPr>
            <a:lvl4pPr marL="1227445" indent="0">
              <a:buNone/>
              <a:defRPr sz="1253"/>
            </a:lvl4pPr>
            <a:lvl5pPr marL="1636593" indent="0">
              <a:buNone/>
              <a:defRPr sz="1253"/>
            </a:lvl5pPr>
            <a:lvl6pPr marL="2045741" indent="0">
              <a:buNone/>
              <a:defRPr sz="1253"/>
            </a:lvl6pPr>
            <a:lvl7pPr marL="2454890" indent="0">
              <a:buNone/>
              <a:defRPr sz="1253"/>
            </a:lvl7pPr>
            <a:lvl8pPr marL="2864038" indent="0">
              <a:buNone/>
              <a:defRPr sz="1253"/>
            </a:lvl8pPr>
            <a:lvl9pPr marL="3273186" indent="0">
              <a:buNone/>
              <a:defRPr sz="1253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D719B-C8AC-4E60-BF1E-04BD96892925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50059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772991"/>
            <a:ext cx="3810000" cy="3682365"/>
          </a:xfrm>
        </p:spPr>
        <p:txBody>
          <a:bodyPr/>
          <a:lstStyle>
            <a:lvl1pPr>
              <a:defRPr sz="2506"/>
            </a:lvl1pPr>
            <a:lvl2pPr>
              <a:defRPr sz="2148"/>
            </a:lvl2pPr>
            <a:lvl3pPr>
              <a:defRPr sz="1790"/>
            </a:lvl3pPr>
            <a:lvl4pPr>
              <a:defRPr sz="1611"/>
            </a:lvl4pPr>
            <a:lvl5pPr>
              <a:defRPr sz="1611"/>
            </a:lvl5pPr>
            <a:lvl6pPr>
              <a:defRPr sz="1611"/>
            </a:lvl6pPr>
            <a:lvl7pPr>
              <a:defRPr sz="1611"/>
            </a:lvl7pPr>
            <a:lvl8pPr>
              <a:defRPr sz="1611"/>
            </a:lvl8pPr>
            <a:lvl9pPr>
              <a:defRPr sz="161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72991"/>
            <a:ext cx="3810000" cy="3682365"/>
          </a:xfrm>
        </p:spPr>
        <p:txBody>
          <a:bodyPr/>
          <a:lstStyle>
            <a:lvl1pPr>
              <a:defRPr sz="2506"/>
            </a:lvl1pPr>
            <a:lvl2pPr>
              <a:defRPr sz="2148"/>
            </a:lvl2pPr>
            <a:lvl3pPr>
              <a:defRPr sz="1790"/>
            </a:lvl3pPr>
            <a:lvl4pPr>
              <a:defRPr sz="1611"/>
            </a:lvl4pPr>
            <a:lvl5pPr>
              <a:defRPr sz="1611"/>
            </a:lvl5pPr>
            <a:lvl6pPr>
              <a:defRPr sz="1611"/>
            </a:lvl6pPr>
            <a:lvl7pPr>
              <a:defRPr sz="1611"/>
            </a:lvl7pPr>
            <a:lvl8pPr>
              <a:defRPr sz="1611"/>
            </a:lvl8pPr>
            <a:lvl9pPr>
              <a:defRPr sz="161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8C0DF-3463-41BA-8FD6-BDA8F1CA887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686407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45776"/>
            <a:ext cx="8229600" cy="102287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73784"/>
            <a:ext cx="4040188" cy="572528"/>
          </a:xfrm>
        </p:spPr>
        <p:txBody>
          <a:bodyPr anchor="b"/>
          <a:lstStyle>
            <a:lvl1pPr marL="0" indent="0">
              <a:buNone/>
              <a:defRPr sz="2148" b="1"/>
            </a:lvl1pPr>
            <a:lvl2pPr marL="409148" indent="0">
              <a:buNone/>
              <a:defRPr sz="1790" b="1"/>
            </a:lvl2pPr>
            <a:lvl3pPr marL="818297" indent="0">
              <a:buNone/>
              <a:defRPr sz="1611" b="1"/>
            </a:lvl3pPr>
            <a:lvl4pPr marL="1227445" indent="0">
              <a:buNone/>
              <a:defRPr sz="1432" b="1"/>
            </a:lvl4pPr>
            <a:lvl5pPr marL="1636593" indent="0">
              <a:buNone/>
              <a:defRPr sz="1432" b="1"/>
            </a:lvl5pPr>
            <a:lvl6pPr marL="2045741" indent="0">
              <a:buNone/>
              <a:defRPr sz="1432" b="1"/>
            </a:lvl6pPr>
            <a:lvl7pPr marL="2454890" indent="0">
              <a:buNone/>
              <a:defRPr sz="1432" b="1"/>
            </a:lvl7pPr>
            <a:lvl8pPr marL="2864038" indent="0">
              <a:buNone/>
              <a:defRPr sz="1432" b="1"/>
            </a:lvl8pPr>
            <a:lvl9pPr marL="3273186" indent="0">
              <a:buNone/>
              <a:defRPr sz="143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946312"/>
            <a:ext cx="4040188" cy="3536037"/>
          </a:xfrm>
        </p:spPr>
        <p:txBody>
          <a:bodyPr/>
          <a:lstStyle>
            <a:lvl1pPr>
              <a:defRPr sz="2148"/>
            </a:lvl1pPr>
            <a:lvl2pPr>
              <a:defRPr sz="1790"/>
            </a:lvl2pPr>
            <a:lvl3pPr>
              <a:defRPr sz="1611"/>
            </a:lvl3pPr>
            <a:lvl4pPr>
              <a:defRPr sz="1432"/>
            </a:lvl4pPr>
            <a:lvl5pPr>
              <a:defRPr sz="1432"/>
            </a:lvl5pPr>
            <a:lvl6pPr>
              <a:defRPr sz="1432"/>
            </a:lvl6pPr>
            <a:lvl7pPr>
              <a:defRPr sz="1432"/>
            </a:lvl7pPr>
            <a:lvl8pPr>
              <a:defRPr sz="1432"/>
            </a:lvl8pPr>
            <a:lvl9pPr>
              <a:defRPr sz="143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373784"/>
            <a:ext cx="4041775" cy="572528"/>
          </a:xfrm>
        </p:spPr>
        <p:txBody>
          <a:bodyPr anchor="b"/>
          <a:lstStyle>
            <a:lvl1pPr marL="0" indent="0">
              <a:buNone/>
              <a:defRPr sz="2148" b="1"/>
            </a:lvl1pPr>
            <a:lvl2pPr marL="409148" indent="0">
              <a:buNone/>
              <a:defRPr sz="1790" b="1"/>
            </a:lvl2pPr>
            <a:lvl3pPr marL="818297" indent="0">
              <a:buNone/>
              <a:defRPr sz="1611" b="1"/>
            </a:lvl3pPr>
            <a:lvl4pPr marL="1227445" indent="0">
              <a:buNone/>
              <a:defRPr sz="1432" b="1"/>
            </a:lvl4pPr>
            <a:lvl5pPr marL="1636593" indent="0">
              <a:buNone/>
              <a:defRPr sz="1432" b="1"/>
            </a:lvl5pPr>
            <a:lvl6pPr marL="2045741" indent="0">
              <a:buNone/>
              <a:defRPr sz="1432" b="1"/>
            </a:lvl6pPr>
            <a:lvl7pPr marL="2454890" indent="0">
              <a:buNone/>
              <a:defRPr sz="1432" b="1"/>
            </a:lvl7pPr>
            <a:lvl8pPr marL="2864038" indent="0">
              <a:buNone/>
              <a:defRPr sz="1432" b="1"/>
            </a:lvl8pPr>
            <a:lvl9pPr marL="3273186" indent="0">
              <a:buNone/>
              <a:defRPr sz="143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946312"/>
            <a:ext cx="4041775" cy="3536037"/>
          </a:xfrm>
        </p:spPr>
        <p:txBody>
          <a:bodyPr/>
          <a:lstStyle>
            <a:lvl1pPr>
              <a:defRPr sz="2148"/>
            </a:lvl1pPr>
            <a:lvl2pPr>
              <a:defRPr sz="1790"/>
            </a:lvl2pPr>
            <a:lvl3pPr>
              <a:defRPr sz="1611"/>
            </a:lvl3pPr>
            <a:lvl4pPr>
              <a:defRPr sz="1432"/>
            </a:lvl4pPr>
            <a:lvl5pPr>
              <a:defRPr sz="1432"/>
            </a:lvl5pPr>
            <a:lvl6pPr>
              <a:defRPr sz="1432"/>
            </a:lvl6pPr>
            <a:lvl7pPr>
              <a:defRPr sz="1432"/>
            </a:lvl7pPr>
            <a:lvl8pPr>
              <a:defRPr sz="1432"/>
            </a:lvl8pPr>
            <a:lvl9pPr>
              <a:defRPr sz="143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C2F6A-248F-49BB-81B6-A6230BBF32E9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7016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40FE2-E3BD-4D6F-B24B-2995637FFE28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04082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52BE2-4682-4A8C-834C-DE37B68E239B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35708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44355"/>
            <a:ext cx="3008313" cy="1039927"/>
          </a:xfrm>
        </p:spPr>
        <p:txBody>
          <a:bodyPr anchor="b"/>
          <a:lstStyle>
            <a:lvl1pPr algn="l">
              <a:defRPr sz="179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44355"/>
            <a:ext cx="5111750" cy="5237994"/>
          </a:xfrm>
        </p:spPr>
        <p:txBody>
          <a:bodyPr/>
          <a:lstStyle>
            <a:lvl1pPr>
              <a:defRPr sz="2864"/>
            </a:lvl1pPr>
            <a:lvl2pPr>
              <a:defRPr sz="2506"/>
            </a:lvl2pPr>
            <a:lvl3pPr>
              <a:defRPr sz="2148"/>
            </a:lvl3pPr>
            <a:lvl4pPr>
              <a:defRPr sz="1790"/>
            </a:lvl4pPr>
            <a:lvl5pPr>
              <a:defRPr sz="1790"/>
            </a:lvl5pPr>
            <a:lvl6pPr>
              <a:defRPr sz="1790"/>
            </a:lvl6pPr>
            <a:lvl7pPr>
              <a:defRPr sz="1790"/>
            </a:lvl7pPr>
            <a:lvl8pPr>
              <a:defRPr sz="1790"/>
            </a:lvl8pPr>
            <a:lvl9pPr>
              <a:defRPr sz="179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284282"/>
            <a:ext cx="3008313" cy="4198067"/>
          </a:xfrm>
        </p:spPr>
        <p:txBody>
          <a:bodyPr/>
          <a:lstStyle>
            <a:lvl1pPr marL="0" indent="0">
              <a:buNone/>
              <a:defRPr sz="1253"/>
            </a:lvl1pPr>
            <a:lvl2pPr marL="409148" indent="0">
              <a:buNone/>
              <a:defRPr sz="1074"/>
            </a:lvl2pPr>
            <a:lvl3pPr marL="818297" indent="0">
              <a:buNone/>
              <a:defRPr sz="895"/>
            </a:lvl3pPr>
            <a:lvl4pPr marL="1227445" indent="0">
              <a:buNone/>
              <a:defRPr sz="805"/>
            </a:lvl4pPr>
            <a:lvl5pPr marL="1636593" indent="0">
              <a:buNone/>
              <a:defRPr sz="805"/>
            </a:lvl5pPr>
            <a:lvl6pPr marL="2045741" indent="0">
              <a:buNone/>
              <a:defRPr sz="805"/>
            </a:lvl6pPr>
            <a:lvl7pPr marL="2454890" indent="0">
              <a:buNone/>
              <a:defRPr sz="805"/>
            </a:lvl7pPr>
            <a:lvl8pPr marL="2864038" indent="0">
              <a:buNone/>
              <a:defRPr sz="805"/>
            </a:lvl8pPr>
            <a:lvl9pPr marL="3273186" indent="0">
              <a:buNone/>
              <a:defRPr sz="80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07C45-861F-4986-927F-960A3DA61732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81247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296093"/>
            <a:ext cx="5486400" cy="507178"/>
          </a:xfrm>
        </p:spPr>
        <p:txBody>
          <a:bodyPr anchor="b"/>
          <a:lstStyle>
            <a:lvl1pPr algn="l">
              <a:defRPr sz="179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548377"/>
            <a:ext cx="5486400" cy="3682365"/>
          </a:xfrm>
        </p:spPr>
        <p:txBody>
          <a:bodyPr/>
          <a:lstStyle>
            <a:lvl1pPr marL="0" indent="0">
              <a:buNone/>
              <a:defRPr sz="2864"/>
            </a:lvl1pPr>
            <a:lvl2pPr marL="409148" indent="0">
              <a:buNone/>
              <a:defRPr sz="2506"/>
            </a:lvl2pPr>
            <a:lvl3pPr marL="818297" indent="0">
              <a:buNone/>
              <a:defRPr sz="2148"/>
            </a:lvl3pPr>
            <a:lvl4pPr marL="1227445" indent="0">
              <a:buNone/>
              <a:defRPr sz="1790"/>
            </a:lvl4pPr>
            <a:lvl5pPr marL="1636593" indent="0">
              <a:buNone/>
              <a:defRPr sz="1790"/>
            </a:lvl5pPr>
            <a:lvl6pPr marL="2045741" indent="0">
              <a:buNone/>
              <a:defRPr sz="1790"/>
            </a:lvl6pPr>
            <a:lvl7pPr marL="2454890" indent="0">
              <a:buNone/>
              <a:defRPr sz="1790"/>
            </a:lvl7pPr>
            <a:lvl8pPr marL="2864038" indent="0">
              <a:buNone/>
              <a:defRPr sz="1790"/>
            </a:lvl8pPr>
            <a:lvl9pPr marL="3273186" indent="0">
              <a:buNone/>
              <a:defRPr sz="179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803271"/>
            <a:ext cx="5486400" cy="720277"/>
          </a:xfrm>
        </p:spPr>
        <p:txBody>
          <a:bodyPr/>
          <a:lstStyle>
            <a:lvl1pPr marL="0" indent="0">
              <a:buNone/>
              <a:defRPr sz="1253"/>
            </a:lvl1pPr>
            <a:lvl2pPr marL="409148" indent="0">
              <a:buNone/>
              <a:defRPr sz="1074"/>
            </a:lvl2pPr>
            <a:lvl3pPr marL="818297" indent="0">
              <a:buNone/>
              <a:defRPr sz="895"/>
            </a:lvl3pPr>
            <a:lvl4pPr marL="1227445" indent="0">
              <a:buNone/>
              <a:defRPr sz="805"/>
            </a:lvl4pPr>
            <a:lvl5pPr marL="1636593" indent="0">
              <a:buNone/>
              <a:defRPr sz="805"/>
            </a:lvl5pPr>
            <a:lvl6pPr marL="2045741" indent="0">
              <a:buNone/>
              <a:defRPr sz="805"/>
            </a:lvl6pPr>
            <a:lvl7pPr marL="2454890" indent="0">
              <a:buNone/>
              <a:defRPr sz="805"/>
            </a:lvl7pPr>
            <a:lvl8pPr marL="2864038" indent="0">
              <a:buNone/>
              <a:defRPr sz="805"/>
            </a:lvl8pPr>
            <a:lvl9pPr marL="3273186" indent="0">
              <a:buNone/>
              <a:defRPr sz="80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CEE79-A930-4067-A020-2B733678AB66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67191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45536"/>
            <a:ext cx="7772400" cy="102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2991"/>
            <a:ext cx="7772400" cy="368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591739"/>
            <a:ext cx="1905000" cy="4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53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591739"/>
            <a:ext cx="2895600" cy="4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53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591739"/>
            <a:ext cx="1905000" cy="40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53" smtClean="0"/>
            </a:lvl1pPr>
          </a:lstStyle>
          <a:p>
            <a:pPr>
              <a:defRPr/>
            </a:pPr>
            <a:fld id="{FDADC1AC-F705-4474-9EC3-E1664F14B310}" type="slidenum">
              <a:rPr lang="it-IT" altLang="en-US"/>
              <a:pPr>
                <a:defRPr/>
              </a:pPr>
              <a:t>‹N›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436">
        <p15:prstTrans prst="wind"/>
      </p:transition>
    </mc:Choice>
    <mc:Fallback xmlns="">
      <p:transition spd="slow" advTm="8436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Times New Roman" pitchFamily="18" charset="0"/>
        </a:defRPr>
      </a:lvl5pPr>
      <a:lvl6pPr marL="409148" algn="ctr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Times New Roman" pitchFamily="18" charset="0"/>
        </a:defRPr>
      </a:lvl6pPr>
      <a:lvl7pPr marL="818297" algn="ctr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Times New Roman" pitchFamily="18" charset="0"/>
        </a:defRPr>
      </a:lvl7pPr>
      <a:lvl8pPr marL="1227445" algn="ctr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Times New Roman" pitchFamily="18" charset="0"/>
        </a:defRPr>
      </a:lvl8pPr>
      <a:lvl9pPr marL="1636593" algn="ctr" rtl="0" fontAlgn="base">
        <a:spcBef>
          <a:spcPct val="0"/>
        </a:spcBef>
        <a:spcAft>
          <a:spcPct val="0"/>
        </a:spcAft>
        <a:defRPr sz="3938">
          <a:solidFill>
            <a:schemeClr val="tx2"/>
          </a:solidFill>
          <a:latin typeface="Times New Roman" pitchFamily="18" charset="0"/>
        </a:defRPr>
      </a:lvl9pPr>
    </p:titleStyle>
    <p:bodyStyle>
      <a:lvl1pPr marL="306861" indent="-306861" algn="l" rtl="0" eaLnBrk="0" fontAlgn="base" hangingPunct="0">
        <a:spcBef>
          <a:spcPct val="20000"/>
        </a:spcBef>
        <a:spcAft>
          <a:spcPct val="0"/>
        </a:spcAft>
        <a:buChar char="•"/>
        <a:defRPr sz="2864">
          <a:solidFill>
            <a:schemeClr val="tx1"/>
          </a:solidFill>
          <a:latin typeface="+mn-lt"/>
          <a:ea typeface="+mn-ea"/>
          <a:cs typeface="+mn-cs"/>
        </a:defRPr>
      </a:lvl1pPr>
      <a:lvl2pPr marL="664866" indent="-255718" algn="l" rtl="0" eaLnBrk="0" fontAlgn="base" hangingPunct="0">
        <a:spcBef>
          <a:spcPct val="20000"/>
        </a:spcBef>
        <a:spcAft>
          <a:spcPct val="0"/>
        </a:spcAft>
        <a:buChar char="–"/>
        <a:defRPr sz="2506">
          <a:solidFill>
            <a:schemeClr val="tx1"/>
          </a:solidFill>
          <a:latin typeface="+mn-lt"/>
        </a:defRPr>
      </a:lvl2pPr>
      <a:lvl3pPr marL="1022871" indent="-204574" algn="l" rtl="0" eaLnBrk="0" fontAlgn="base" hangingPunct="0">
        <a:spcBef>
          <a:spcPct val="20000"/>
        </a:spcBef>
        <a:spcAft>
          <a:spcPct val="0"/>
        </a:spcAft>
        <a:buChar char="•"/>
        <a:defRPr sz="2148">
          <a:solidFill>
            <a:schemeClr val="tx1"/>
          </a:solidFill>
          <a:latin typeface="+mn-lt"/>
        </a:defRPr>
      </a:lvl3pPr>
      <a:lvl4pPr marL="1432019" indent="-204574" algn="l" rtl="0" eaLnBrk="0" fontAlgn="base" hangingPunct="0">
        <a:spcBef>
          <a:spcPct val="20000"/>
        </a:spcBef>
        <a:spcAft>
          <a:spcPct val="0"/>
        </a:spcAft>
        <a:buChar char="–"/>
        <a:defRPr sz="1790">
          <a:solidFill>
            <a:schemeClr val="tx1"/>
          </a:solidFill>
          <a:latin typeface="+mn-lt"/>
        </a:defRPr>
      </a:lvl4pPr>
      <a:lvl5pPr marL="1841167" indent="-204574" algn="l" rtl="0" eaLnBrk="0" fontAlgn="base" hangingPunct="0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5pPr>
      <a:lvl6pPr marL="2250316" indent="-204574" algn="l" rtl="0" fontAlgn="base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6pPr>
      <a:lvl7pPr marL="2659464" indent="-204574" algn="l" rtl="0" fontAlgn="base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7pPr>
      <a:lvl8pPr marL="3068612" indent="-204574" algn="l" rtl="0" fontAlgn="base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8pPr>
      <a:lvl9pPr marL="3477760" indent="-204574" algn="l" rtl="0" fontAlgn="base">
        <a:spcBef>
          <a:spcPct val="20000"/>
        </a:spcBef>
        <a:spcAft>
          <a:spcPct val="0"/>
        </a:spcAft>
        <a:buChar char="»"/>
        <a:defRPr sz="179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818297" rtl="0" eaLnBrk="1" latinLnBrk="0" hangingPunct="1">
        <a:defRPr sz="1611" kern="1200">
          <a:solidFill>
            <a:schemeClr val="tx1"/>
          </a:solidFill>
          <a:latin typeface="+mn-lt"/>
          <a:ea typeface="+mn-ea"/>
          <a:cs typeface="+mn-cs"/>
        </a:defRPr>
      </a:lvl1pPr>
      <a:lvl2pPr marL="409148" algn="l" defTabSz="818297" rtl="0" eaLnBrk="1" latinLnBrk="0" hangingPunct="1">
        <a:defRPr sz="1611" kern="1200">
          <a:solidFill>
            <a:schemeClr val="tx1"/>
          </a:solidFill>
          <a:latin typeface="+mn-lt"/>
          <a:ea typeface="+mn-ea"/>
          <a:cs typeface="+mn-cs"/>
        </a:defRPr>
      </a:lvl2pPr>
      <a:lvl3pPr marL="818297" algn="l" defTabSz="818297" rtl="0" eaLnBrk="1" latinLnBrk="0" hangingPunct="1">
        <a:defRPr sz="1611" kern="1200">
          <a:solidFill>
            <a:schemeClr val="tx1"/>
          </a:solidFill>
          <a:latin typeface="+mn-lt"/>
          <a:ea typeface="+mn-ea"/>
          <a:cs typeface="+mn-cs"/>
        </a:defRPr>
      </a:lvl3pPr>
      <a:lvl4pPr marL="1227445" algn="l" defTabSz="818297" rtl="0" eaLnBrk="1" latinLnBrk="0" hangingPunct="1">
        <a:defRPr sz="1611" kern="1200">
          <a:solidFill>
            <a:schemeClr val="tx1"/>
          </a:solidFill>
          <a:latin typeface="+mn-lt"/>
          <a:ea typeface="+mn-ea"/>
          <a:cs typeface="+mn-cs"/>
        </a:defRPr>
      </a:lvl4pPr>
      <a:lvl5pPr marL="1636593" algn="l" defTabSz="818297" rtl="0" eaLnBrk="1" latinLnBrk="0" hangingPunct="1">
        <a:defRPr sz="1611" kern="1200">
          <a:solidFill>
            <a:schemeClr val="tx1"/>
          </a:solidFill>
          <a:latin typeface="+mn-lt"/>
          <a:ea typeface="+mn-ea"/>
          <a:cs typeface="+mn-cs"/>
        </a:defRPr>
      </a:lvl5pPr>
      <a:lvl6pPr marL="2045741" algn="l" defTabSz="818297" rtl="0" eaLnBrk="1" latinLnBrk="0" hangingPunct="1">
        <a:defRPr sz="1611" kern="1200">
          <a:solidFill>
            <a:schemeClr val="tx1"/>
          </a:solidFill>
          <a:latin typeface="+mn-lt"/>
          <a:ea typeface="+mn-ea"/>
          <a:cs typeface="+mn-cs"/>
        </a:defRPr>
      </a:lvl6pPr>
      <a:lvl7pPr marL="2454890" algn="l" defTabSz="818297" rtl="0" eaLnBrk="1" latinLnBrk="0" hangingPunct="1">
        <a:defRPr sz="1611" kern="1200">
          <a:solidFill>
            <a:schemeClr val="tx1"/>
          </a:solidFill>
          <a:latin typeface="+mn-lt"/>
          <a:ea typeface="+mn-ea"/>
          <a:cs typeface="+mn-cs"/>
        </a:defRPr>
      </a:lvl7pPr>
      <a:lvl8pPr marL="2864038" algn="l" defTabSz="818297" rtl="0" eaLnBrk="1" latinLnBrk="0" hangingPunct="1">
        <a:defRPr sz="1611" kern="1200">
          <a:solidFill>
            <a:schemeClr val="tx1"/>
          </a:solidFill>
          <a:latin typeface="+mn-lt"/>
          <a:ea typeface="+mn-ea"/>
          <a:cs typeface="+mn-cs"/>
        </a:defRPr>
      </a:lvl8pPr>
      <a:lvl9pPr marL="3273186" algn="l" defTabSz="818297" rtl="0" eaLnBrk="1" latinLnBrk="0" hangingPunct="1">
        <a:defRPr sz="16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1.m4a"/><Relationship Id="rId7" Type="http://schemas.openxmlformats.org/officeDocument/2006/relationships/oleObject" Target="../embeddings/oleObject7.bin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2.m4a"/><Relationship Id="rId7" Type="http://schemas.openxmlformats.org/officeDocument/2006/relationships/oleObject" Target="../embeddings/oleObject8.bin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4a"/><Relationship Id="rId7" Type="http://schemas.openxmlformats.org/officeDocument/2006/relationships/oleObject" Target="../embeddings/oleObject9.bin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5.m4a"/><Relationship Id="rId7" Type="http://schemas.openxmlformats.org/officeDocument/2006/relationships/oleObject" Target="../embeddings/oleObject10.bin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15.m4a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21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4a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4a"/><Relationship Id="rId7" Type="http://schemas.openxmlformats.org/officeDocument/2006/relationships/oleObject" Target="../embeddings/oleObject3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4a"/><Relationship Id="rId7" Type="http://schemas.openxmlformats.org/officeDocument/2006/relationships/oleObject" Target="../embeddings/oleObject4.bin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4a"/><Relationship Id="rId7" Type="http://schemas.openxmlformats.org/officeDocument/2006/relationships/oleObject" Target="../embeddings/oleObject5.bin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9.m4a"/><Relationship Id="rId7" Type="http://schemas.openxmlformats.org/officeDocument/2006/relationships/oleObject" Target="../embeddings/oleObject6.bin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963510" y="2811497"/>
            <a:ext cx="3614173" cy="681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CANTATA</a:t>
            </a:r>
          </a:p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AD ARTÉMIDE ZATTI</a:t>
            </a:r>
          </a:p>
        </p:txBody>
      </p:sp>
      <p:pic>
        <p:nvPicPr>
          <p:cNvPr id="2051" name="Picture 4" descr="Scansione0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322" y="174742"/>
            <a:ext cx="3493417" cy="527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3"/>
          <p:cNvSpPr>
            <a:spLocks noChangeArrowheads="1" noChangeShapeType="1" noTextEdit="1"/>
          </p:cNvSpPr>
          <p:nvPr/>
        </p:nvSpPr>
        <p:spPr bwMode="auto">
          <a:xfrm rot="330989">
            <a:off x="300103" y="4520277"/>
            <a:ext cx="6137275" cy="141782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222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40000" scaled="1"/>
                </a:gradFill>
                <a:latin typeface="Impact" panose="020B0806030902050204" pitchFamily="34" charset="0"/>
              </a:rPr>
              <a:t>BRAVO ZATTI 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671">
        <p:sndAc>
          <p:stSnd>
            <p:snd r:embed="rId5" name="donbosco2.wav"/>
          </p:stSnd>
        </p:sndAc>
      </p:transition>
    </mc:Choice>
    <mc:Fallback>
      <p:transition advTm="6671">
        <p:sndAc>
          <p:stSnd>
            <p:snd r:embed="rId5" name="donbosco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0" grpId="0"/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Scansione0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87" y="232989"/>
            <a:ext cx="3979285" cy="560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4"/>
          <p:cNvSpPr>
            <a:spLocks noChangeArrowheads="1" noChangeShapeType="1" noTextEdit="1"/>
          </p:cNvSpPr>
          <p:nvPr/>
        </p:nvSpPr>
        <p:spPr bwMode="auto">
          <a:xfrm>
            <a:off x="641019" y="4808953"/>
            <a:ext cx="3614173" cy="681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CANTATA</a:t>
            </a:r>
          </a:p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AD ARTÉMIDE ZATTI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624">
        <p15:prstTrans prst="wind"/>
      </p:transition>
    </mc:Choice>
    <mc:Fallback>
      <p:transition spd="slow" advTm="5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762945"/>
              </p:ext>
            </p:extLst>
          </p:nvPr>
        </p:nvGraphicFramePr>
        <p:xfrm>
          <a:off x="3779912" y="332333"/>
          <a:ext cx="5012108" cy="3796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Image" r:id="rId7" imgW="5600000" imgH="4241270" progId="Photoshop.Image.7">
                  <p:embed/>
                </p:oleObj>
              </mc:Choice>
              <mc:Fallback>
                <p:oleObj name="Image" r:id="rId7" imgW="5600000" imgH="4241270" progId="Photoshop.Image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332333"/>
                        <a:ext cx="5012108" cy="3796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WordArt 6"/>
          <p:cNvSpPr>
            <a:spLocks noChangeArrowheads="1" noChangeShapeType="1" noTextEdit="1"/>
          </p:cNvSpPr>
          <p:nvPr/>
        </p:nvSpPr>
        <p:spPr bwMode="auto">
          <a:xfrm>
            <a:off x="467544" y="2852613"/>
            <a:ext cx="5683772" cy="27314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5511"/>
              </a:avLst>
            </a:prstTxWarp>
          </a:bodyPr>
          <a:lstStyle/>
          <a:p>
            <a:pPr algn="r"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lo </a:t>
            </a:r>
            <a:r>
              <a:rPr lang="it-IT" sz="3222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sforzo lungo</a:t>
            </a:r>
          </a:p>
          <a:p>
            <a:pPr algn="r"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di </a:t>
            </a:r>
            <a: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professionalità</a:t>
            </a:r>
          </a:p>
          <a:p>
            <a:pPr algn="r" eaLnBrk="1" hangingPunct="1">
              <a:defRPr/>
            </a:pPr>
            <a:r>
              <a:rPr lang="it-IT" sz="3222" kern="10" dirty="0">
                <a:solidFill>
                  <a:srgbClr val="FF66CC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bianco camice</a:t>
            </a:r>
          </a:p>
          <a:p>
            <a:pPr algn="r" eaLnBrk="1" hangingPunct="1">
              <a:defRPr/>
            </a:pP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pronto a servire</a:t>
            </a:r>
            <a:endParaRPr lang="en-US" sz="3222" kern="10" dirty="0">
              <a:solidFill>
                <a:srgbClr val="00B05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752">
        <p15:prstTrans prst="wind"/>
      </p:transition>
    </mc:Choice>
    <mc:Fallback>
      <p:transition spd="slow" advTm="8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6"/>
          <p:cNvGraphicFramePr>
            <a:graphicFrameLocks noChangeAspect="1"/>
          </p:cNvGraphicFramePr>
          <p:nvPr/>
        </p:nvGraphicFramePr>
        <p:xfrm>
          <a:off x="5280913" y="362269"/>
          <a:ext cx="3101312" cy="4296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6" name="Image" r:id="rId7" imgW="2666667" imgH="3695238" progId="Photoshop.Image.7">
                  <p:embed/>
                </p:oleObj>
              </mc:Choice>
              <mc:Fallback>
                <p:oleObj name="Image" r:id="rId7" imgW="2666667" imgH="3695238" progId="Photoshop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0913" y="362269"/>
                        <a:ext cx="3101312" cy="4296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1285535" y="3068637"/>
            <a:ext cx="5414755" cy="22162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7075"/>
              </a:avLst>
            </a:prstTxWarp>
          </a:bodyPr>
          <a:lstStyle/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</a:t>
            </a:r>
            <a: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l'animo mite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solerte l'occhio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cuore che abbraccia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9933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la sofferenza</a:t>
            </a:r>
            <a:endParaRPr lang="en-US" sz="3222" kern="10" dirty="0">
              <a:solidFill>
                <a:srgbClr val="9933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845">
        <p15:prstTrans prst="wind"/>
      </p:transition>
    </mc:Choice>
    <mc:Fallback>
      <p:transition spd="slow" advTm="4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Scansione00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31" y="-1"/>
            <a:ext cx="3793177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4"/>
          <p:cNvSpPr>
            <a:spLocks noChangeArrowheads="1" noChangeShapeType="1" noTextEdit="1"/>
          </p:cNvSpPr>
          <p:nvPr/>
        </p:nvSpPr>
        <p:spPr bwMode="auto">
          <a:xfrm>
            <a:off x="899580" y="4357181"/>
            <a:ext cx="3614173" cy="681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CANTATA</a:t>
            </a:r>
          </a:p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AD ARTÉMIDE ZATTI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609">
        <p15:prstTrans prst="wind"/>
      </p:transition>
    </mc:Choice>
    <mc:Fallback>
      <p:transition spd="slow" advTm="5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514620"/>
              </p:ext>
            </p:extLst>
          </p:nvPr>
        </p:nvGraphicFramePr>
        <p:xfrm>
          <a:off x="3635896" y="0"/>
          <a:ext cx="5012108" cy="3796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Image" r:id="rId7" imgW="5600000" imgH="4241270" progId="Photoshop.Image.7">
                  <p:embed/>
                </p:oleObj>
              </mc:Choice>
              <mc:Fallback>
                <p:oleObj name="Image" r:id="rId7" imgW="5600000" imgH="4241270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0"/>
                        <a:ext cx="5012108" cy="3796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834452" y="3326399"/>
            <a:ext cx="6195544" cy="255617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6165"/>
              </a:avLst>
            </a:prstTxWarp>
          </a:bodyPr>
          <a:lstStyle/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la </a:t>
            </a:r>
            <a: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generosità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la </a:t>
            </a:r>
            <a:r>
              <a:rPr lang="it-IT" sz="3222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passione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di </a:t>
            </a:r>
            <a:r>
              <a:rPr lang="it-IT" sz="3222" kern="10" dirty="0">
                <a:solidFill>
                  <a:srgbClr val="FF66CC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darsi più del dovere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oltre il dovere…</a:t>
            </a:r>
            <a:endParaRPr lang="en-US" sz="3222" kern="10" dirty="0">
              <a:solidFill>
                <a:srgbClr val="00B05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879">
        <p15:prstTrans prst="wind"/>
      </p:transition>
    </mc:Choice>
    <mc:Fallback>
      <p:transition spd="slow" advTm="6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5087702" y="298339"/>
          <a:ext cx="2750408" cy="361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Image" r:id="rId7" imgW="2666667" imgH="3504762" progId="Photoshop.Image.7">
                  <p:embed/>
                </p:oleObj>
              </mc:Choice>
              <mc:Fallback>
                <p:oleObj name="Image" r:id="rId7" imgW="2666667" imgH="3504762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702" y="298339"/>
                        <a:ext cx="2750408" cy="3614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2003065" y="3970804"/>
            <a:ext cx="6121847" cy="10954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7988"/>
              </a:avLst>
            </a:prstTxWarp>
          </a:bodyPr>
          <a:lstStyle/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</a:t>
            </a:r>
            <a:r>
              <a:rPr lang="it-IT" sz="3222" kern="10" dirty="0">
                <a:solidFill>
                  <a:srgbClr val="FF66CC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essere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 il </a:t>
            </a:r>
            <a:r>
              <a:rPr lang="it-IT" sz="3222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Buon Pastore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del </a:t>
            </a: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vasto gregge di Dio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.</a:t>
            </a:r>
            <a:endParaRPr lang="en-US" sz="3222" kern="10" dirty="0"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1" y="1328743"/>
            <a:ext cx="1616913" cy="41017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6576">
        <p15:prstTrans prst="wind"/>
      </p:transition>
    </mc:Choice>
    <mc:Fallback>
      <p:transition spd="slow" advTm="6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Scansione00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317"/>
            <a:ext cx="7603402" cy="492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WordArt 4"/>
          <p:cNvSpPr>
            <a:spLocks noChangeArrowheads="1" noChangeShapeType="1" noTextEdit="1"/>
          </p:cNvSpPr>
          <p:nvPr/>
        </p:nvSpPr>
        <p:spPr bwMode="auto">
          <a:xfrm>
            <a:off x="1156720" y="4441000"/>
            <a:ext cx="7091962" cy="14320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9933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222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SIGNORE, GRAZIE</a:t>
            </a:r>
          </a:p>
          <a:p>
            <a:pPr algn="ctr"/>
            <a:r>
              <a:rPr lang="it-IT" sz="3222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CHE CE L’HAI DONATO!</a:t>
            </a:r>
            <a:endParaRPr lang="en-US" sz="3222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755">
        <p15:prstTrans prst="wind"/>
      </p:transition>
    </mc:Choice>
    <mc:Fallback>
      <p:transition spd="slow" advTm="8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cansione0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68" y="-1"/>
            <a:ext cx="3656793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Scansione00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"/>
            <a:ext cx="3930982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2890">
        <p15:prstTrans prst="wind"/>
      </p:transition>
    </mc:Choice>
    <mc:Fallback>
      <p:transition spd="slow" advTm="12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zatti argentina.jpg"/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0011" y="3648602"/>
            <a:ext cx="1685093" cy="2349768"/>
          </a:xfrm>
          <a:prstGeom prst="rect">
            <a:avLst/>
          </a:prstGeom>
        </p:spPr>
      </p:pic>
      <p:pic>
        <p:nvPicPr>
          <p:cNvPr id="3" name="Immagine 2" descr="zatti argentina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66CC">
                <a:tint val="45000"/>
                <a:satMod val="400000"/>
              </a:srgbClr>
            </a:duotone>
            <a:lum bright="20000"/>
          </a:blip>
          <a:stretch>
            <a:fillRect/>
          </a:stretch>
        </p:blipFill>
        <p:spPr>
          <a:xfrm>
            <a:off x="2638785" y="2492092"/>
            <a:ext cx="2190977" cy="3055195"/>
          </a:xfrm>
          <a:prstGeom prst="rect">
            <a:avLst/>
          </a:prstGeom>
        </p:spPr>
      </p:pic>
      <p:pic>
        <p:nvPicPr>
          <p:cNvPr id="19460" name="Immagine 3" descr="zatti argentina.jpg"/>
          <p:cNvPicPr>
            <a:picLocks noChangeAspect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72" y="136383"/>
            <a:ext cx="3415280" cy="476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480483" y="362136"/>
            <a:ext cx="4349279" cy="251317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1" hangingPunct="1">
              <a:defRPr/>
            </a:pPr>
            <a:r>
              <a:rPr lang="it-IT" sz="3222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Impact"/>
              </a:rPr>
              <a:t>Grazie </a:t>
            </a:r>
            <a:br>
              <a:rPr lang="it-IT" sz="3222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Impact"/>
              </a:rPr>
            </a:br>
            <a:r>
              <a:rPr lang="it-IT" sz="3222" kern="10" dirty="0">
                <a:ln w="38100">
                  <a:solidFill>
                    <a:schemeClr val="bg1"/>
                  </a:solidFill>
                  <a:round/>
                  <a:headEnd/>
                  <a:tailEnd/>
                </a:ln>
                <a:gradFill flip="none"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Impact"/>
              </a:rPr>
              <a:t>ZATTI !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53" y="5334688"/>
            <a:ext cx="740507" cy="7343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9219">
        <p15:prstTrans prst="wind"/>
      </p:transition>
    </mc:Choice>
    <mc:Fallback>
      <p:transition spd="slow" advTm="192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353505"/>
              </p:ext>
            </p:extLst>
          </p:nvPr>
        </p:nvGraphicFramePr>
        <p:xfrm>
          <a:off x="611560" y="548357"/>
          <a:ext cx="2962865" cy="4421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Image" r:id="rId7" imgW="2425397" imgH="3619048" progId="Photoshop.Image.7">
                  <p:embed/>
                </p:oleObj>
              </mc:Choice>
              <mc:Fallback>
                <p:oleObj name="Image" r:id="rId7" imgW="2425397" imgH="3619048" progId="Photoshop.Image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48357"/>
                        <a:ext cx="2962865" cy="4421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WordArt 3"/>
          <p:cNvSpPr>
            <a:spLocks noChangeArrowheads="1" noChangeShapeType="1" noTextEdit="1"/>
          </p:cNvSpPr>
          <p:nvPr/>
        </p:nvSpPr>
        <p:spPr bwMode="auto">
          <a:xfrm>
            <a:off x="3734274" y="2507228"/>
            <a:ext cx="4768596" cy="19966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5434"/>
              </a:avLst>
            </a:prstTxWarp>
          </a:bodyPr>
          <a:lstStyle/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la </a:t>
            </a:r>
            <a: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vita povera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di </a:t>
            </a:r>
            <a:r>
              <a:rPr lang="it-IT" sz="3222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consacrato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abitata dall’infanzia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fino a morte</a:t>
            </a:r>
            <a:endParaRPr lang="en-US" sz="3222" kern="10" dirty="0"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347">
        <p15:prstTrans prst="wind"/>
      </p:transition>
    </mc:Choice>
    <mc:Fallback>
      <p:transition spd="slow" advTm="5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8087768"/>
              </p:ext>
            </p:extLst>
          </p:nvPr>
        </p:nvGraphicFramePr>
        <p:xfrm>
          <a:off x="611560" y="908397"/>
          <a:ext cx="2736304" cy="411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Image" r:id="rId7" imgW="2374603" imgH="3568254" progId="Photoshop.Image.7">
                  <p:embed/>
                </p:oleObj>
              </mc:Choice>
              <mc:Fallback>
                <p:oleObj name="Image" r:id="rId7" imgW="2374603" imgH="3568254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908397"/>
                        <a:ext cx="2736304" cy="4111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3635896" y="2276549"/>
            <a:ext cx="5114764" cy="24294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6371"/>
              </a:avLst>
            </a:prstTxWarp>
          </a:bodyPr>
          <a:lstStyle/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</a:t>
            </a:r>
            <a: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l’umiltà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FF66CC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riflessa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 nel bisogno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di </a:t>
            </a:r>
            <a:r>
              <a:rPr lang="it-IT" sz="3222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farsi da parte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CC66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perché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 </a:t>
            </a:r>
            <a:b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</a:br>
            <a:r>
              <a:rPr lang="it-IT" sz="3222" kern="10" dirty="0">
                <a:solidFill>
                  <a:schemeClr val="accent5">
                    <a:lumMod val="50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altri</a:t>
            </a: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 siano al centro</a:t>
            </a:r>
            <a:endParaRPr lang="en-US" sz="3222" kern="10" dirty="0">
              <a:solidFill>
                <a:srgbClr val="00B05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611">
        <p15:prstTrans prst="wind"/>
      </p:transition>
    </mc:Choice>
    <mc:Fallback>
      <p:transition spd="slow" advTm="5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027440" y="4100040"/>
            <a:ext cx="3614173" cy="681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CANTATA</a:t>
            </a:r>
          </a:p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AD ARTÉMIDE ZATTI</a:t>
            </a:r>
          </a:p>
        </p:txBody>
      </p:sp>
      <p:pic>
        <p:nvPicPr>
          <p:cNvPr id="5123" name="Picture 5" descr="Scansione00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96" y="0"/>
            <a:ext cx="3555926" cy="596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790">
        <p15:prstTrans prst="wind"/>
      </p:transition>
    </mc:Choice>
    <mc:Fallback>
      <p:transition spd="slow" advTm="2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812483"/>
              </p:ext>
            </p:extLst>
          </p:nvPr>
        </p:nvGraphicFramePr>
        <p:xfrm>
          <a:off x="5587066" y="476349"/>
          <a:ext cx="2641017" cy="3561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Image" r:id="rId7" imgW="2666667" imgH="3492063" progId="Photoshop.Image.7">
                  <p:embed/>
                </p:oleObj>
              </mc:Choice>
              <mc:Fallback>
                <p:oleObj name="Image" r:id="rId7" imgW="2666667" imgH="3492063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7066" y="476349"/>
                        <a:ext cx="2641017" cy="35616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WordArt 6"/>
          <p:cNvSpPr>
            <a:spLocks noChangeArrowheads="1" noChangeShapeType="1" noTextEdit="1"/>
          </p:cNvSpPr>
          <p:nvPr/>
        </p:nvSpPr>
        <p:spPr bwMode="auto">
          <a:xfrm>
            <a:off x="705571" y="2488673"/>
            <a:ext cx="4861051" cy="264206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5626"/>
              </a:avLst>
            </a:prstTxWarp>
          </a:bodyPr>
          <a:lstStyle/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la </a:t>
            </a:r>
            <a:r>
              <a:rPr lang="it-IT" sz="3222" kern="10" dirty="0" err="1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Salesianità</a:t>
            </a:r>
            <a:endParaRPr lang="it-IT" sz="3222" kern="10" dirty="0">
              <a:solidFill>
                <a:srgbClr val="0070C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it-IT" sz="3222" kern="10" dirty="0">
                <a:solidFill>
                  <a:srgbClr val="FF66CC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Riverberata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 nel</a:t>
            </a:r>
            <a:b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</a:br>
            <a:r>
              <a:rPr lang="it-IT" sz="3222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amore a Don Bosco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nell’</a:t>
            </a: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ottimismo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nel </a:t>
            </a:r>
            <a:r>
              <a:rPr lang="it-IT" sz="3222" kern="10" dirty="0">
                <a:solidFill>
                  <a:srgbClr val="CC66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candido umorismo</a:t>
            </a:r>
            <a:endParaRPr lang="en-US" sz="3222" kern="10" dirty="0">
              <a:solidFill>
                <a:srgbClr val="CC66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98">
        <p15:prstTrans prst="wind"/>
      </p:transition>
    </mc:Choice>
    <mc:Fallback>
      <p:transition spd="slow" advTm="5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5732684" y="653505"/>
          <a:ext cx="2489006" cy="3284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Image" r:id="rId7" imgW="2666667" imgH="3517460" progId="Photoshop.Image.7">
                  <p:embed/>
                </p:oleObj>
              </mc:Choice>
              <mc:Fallback>
                <p:oleObj name="Image" r:id="rId7" imgW="2666667" imgH="3517460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2684" y="653505"/>
                        <a:ext cx="2489006" cy="3284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1027773" y="2295351"/>
            <a:ext cx="4772015" cy="212653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6335"/>
              </a:avLst>
            </a:prstTxWarp>
          </a:bodyPr>
          <a:lstStyle/>
          <a:p>
            <a:pPr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la </a:t>
            </a: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semplicità</a:t>
            </a:r>
          </a:p>
          <a:p>
            <a:pPr eaLnBrk="1" hangingPunct="1">
              <a:defRPr/>
            </a:pPr>
            <a: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visibile-trasparente</a:t>
            </a:r>
            <a:b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</a:br>
            <a: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-vera 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del più </a:t>
            </a:r>
            <a:b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</a:br>
            <a:r>
              <a:rPr lang="it-IT" sz="3222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frugale stile di vita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.</a:t>
            </a:r>
            <a:endParaRPr lang="en-US" sz="3222" kern="10" dirty="0"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820">
        <p15:prstTrans prst="wind"/>
      </p:transition>
    </mc:Choice>
    <mc:Fallback>
      <p:transition spd="slow" advTm="4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Scansione00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72" y="298340"/>
            <a:ext cx="3726405" cy="547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WordArt 13"/>
          <p:cNvSpPr>
            <a:spLocks noChangeArrowheads="1" noChangeShapeType="1" noTextEdit="1"/>
          </p:cNvSpPr>
          <p:nvPr/>
        </p:nvSpPr>
        <p:spPr bwMode="auto">
          <a:xfrm>
            <a:off x="770299" y="4679672"/>
            <a:ext cx="3614173" cy="6819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CANTATA</a:t>
            </a:r>
          </a:p>
          <a:p>
            <a:pPr algn="r"/>
            <a:r>
              <a:rPr lang="en-US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</a:rPr>
              <a:t>AD ARTÉMIDE ZATTI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930">
        <p15:prstTrans prst="wind"/>
      </p:transition>
    </mc:Choice>
    <mc:Fallback>
      <p:transition spd="slow" advTm="2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5377518" y="0"/>
          <a:ext cx="3081423" cy="4841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Image" r:id="rId7" imgW="2666667" imgH="4190476" progId="Photoshop.Image.7">
                  <p:embed/>
                </p:oleObj>
              </mc:Choice>
              <mc:Fallback>
                <p:oleObj name="Image" r:id="rId7" imgW="2666667" imgH="4190476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7518" y="0"/>
                        <a:ext cx="3081423" cy="48416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251520" y="3089948"/>
            <a:ext cx="6139949" cy="23696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6076"/>
              </a:avLst>
            </a:prstTxWarp>
          </a:bodyPr>
          <a:lstStyle/>
          <a:p>
            <a:pPr algn="r"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il </a:t>
            </a:r>
            <a: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sì alla storia</a:t>
            </a:r>
          </a:p>
          <a:p>
            <a:pPr algn="r"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di </a:t>
            </a:r>
            <a:r>
              <a:rPr lang="it-IT" sz="3222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emigrato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 e </a:t>
            </a:r>
            <a:r>
              <a:rPr lang="it-IT" sz="3222" kern="10" dirty="0">
                <a:solidFill>
                  <a:srgbClr val="FF66CC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alla lotta</a:t>
            </a:r>
          </a:p>
          <a:p>
            <a:pPr algn="r"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che </a:t>
            </a:r>
            <a:r>
              <a:rPr lang="it-IT" sz="3222" kern="10" dirty="0">
                <a:solidFill>
                  <a:srgbClr val="9933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alleggerisce la pena</a:t>
            </a:r>
          </a:p>
          <a:p>
            <a:pPr algn="r" eaLnBrk="1" hangingPunct="1">
              <a:defRPr/>
            </a:pP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ai senza tetto </a:t>
            </a:r>
            <a:r>
              <a:rPr lang="it-IT" sz="3222" kern="10" dirty="0">
                <a:solidFill>
                  <a:srgbClr val="CC66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ai miseri</a:t>
            </a:r>
            <a:endParaRPr lang="en-US" sz="3222" kern="10" dirty="0">
              <a:solidFill>
                <a:srgbClr val="CC6600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9070">
        <p15:prstTrans prst="wind"/>
      </p:transition>
    </mc:Choice>
    <mc:Fallback>
      <p:transition spd="slow" advTm="90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5"/>
          <p:cNvGraphicFramePr>
            <a:graphicFrameLocks noChangeAspect="1"/>
          </p:cNvGraphicFramePr>
          <p:nvPr/>
        </p:nvGraphicFramePr>
        <p:xfrm>
          <a:off x="480483" y="-1"/>
          <a:ext cx="5012108" cy="3636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Image" r:id="rId7" imgW="5600000" imgH="4063492" progId="Photoshop.Image.7">
                  <p:embed/>
                </p:oleObj>
              </mc:Choice>
              <mc:Fallback>
                <p:oleObj name="Image" r:id="rId7" imgW="5600000" imgH="4063492" progId="Photoshop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483" y="-1"/>
                        <a:ext cx="5012108" cy="3636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2509905" y="3133078"/>
            <a:ext cx="5718889" cy="27314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5282"/>
              </a:avLst>
            </a:prstTxWarp>
          </a:bodyPr>
          <a:lstStyle/>
          <a:p>
            <a:pPr algn="r"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Per il </a:t>
            </a:r>
            <a:r>
              <a:rPr lang="it-IT" sz="3222" kern="10" dirty="0">
                <a:solidFill>
                  <a:srgbClr val="0070C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cuore aperto</a:t>
            </a:r>
          </a:p>
          <a:p>
            <a:pPr algn="r"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che </a:t>
            </a:r>
            <a:r>
              <a:rPr lang="it-IT" sz="3222" kern="10" dirty="0">
                <a:solidFill>
                  <a:srgbClr val="00B05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tutti ospita</a:t>
            </a:r>
          </a:p>
          <a:p>
            <a:pPr algn="r" eaLnBrk="1" hangingPunct="1">
              <a:defRPr/>
            </a:pP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e </a:t>
            </a:r>
            <a:r>
              <a:rPr lang="it-IT" sz="3222" kern="10" dirty="0">
                <a:solidFill>
                  <a:schemeClr val="accent1">
                    <a:lumMod val="50000"/>
                  </a:schemeClr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tutti accetta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, </a:t>
            </a:r>
            <a:b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</a:b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e la </a:t>
            </a:r>
            <a:r>
              <a:rPr lang="it-IT" sz="3222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sorte sceglie 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/>
            </a:r>
            <a:b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</a:b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dei </a:t>
            </a:r>
            <a:r>
              <a:rPr lang="it-IT" sz="3222" kern="10" dirty="0">
                <a:solidFill>
                  <a:srgbClr val="FF66CC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senza sorte</a:t>
            </a:r>
            <a:r>
              <a:rPr lang="it-IT" sz="3222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Swis721 Blk BT" panose="020B0904030502020204" pitchFamily="34" charset="0"/>
                <a:cs typeface="Times New Roman" panose="02020603050405020304" pitchFamily="18" charset="0"/>
              </a:rPr>
              <a:t>.</a:t>
            </a:r>
            <a:endParaRPr lang="en-US" sz="3222" kern="10" dirty="0">
              <a:solidFill>
                <a:srgbClr val="336699"/>
              </a:solidFill>
              <a:effectLst>
                <a:outerShdw dist="45791" dir="2021404" algn="ctr" rotWithShape="0">
                  <a:srgbClr val="C0C0C0"/>
                </a:outerShdw>
              </a:effectLst>
              <a:latin typeface="Swis721 Blk BT" panose="020B09040305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5380038"/>
            <a:ext cx="541337" cy="54133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720">
        <p15:prstTrans prst="wind"/>
      </p:transition>
    </mc:Choice>
    <mc:Fallback>
      <p:transition spd="slow" advTm="87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141</Words>
  <Application>Microsoft Office PowerPoint</Application>
  <PresentationFormat>Personalizzato</PresentationFormat>
  <Paragraphs>51</Paragraphs>
  <Slides>18</Slides>
  <Notes>1</Notes>
  <HiddenSlides>0</HiddenSlides>
  <MMClips>18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Calibri</vt:lpstr>
      <vt:lpstr>Impact</vt:lpstr>
      <vt:lpstr>Swis721 Blk BT</vt:lpstr>
      <vt:lpstr>Times New Roman</vt:lpstr>
      <vt:lpstr>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Direz. Gener. Opere Don Bosco</dc:creator>
  <cp:lastModifiedBy>pasquale granata</cp:lastModifiedBy>
  <cp:revision>36</cp:revision>
  <dcterms:created xsi:type="dcterms:W3CDTF">2004-02-28T21:14:03Z</dcterms:created>
  <dcterms:modified xsi:type="dcterms:W3CDTF">2015-11-13T21:33:17Z</dcterms:modified>
</cp:coreProperties>
</file>