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71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8640763" cy="6119813"/>
  <p:notesSz cx="6858000" cy="9144000"/>
  <p:embeddedFontLst>
    <p:embeddedFont>
      <p:font typeface="Aharoni" panose="02010803020104030203" pitchFamily="2" charset="-79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entury751 SeBd BT" pitchFamily="2" charset="0"/>
      <p:regular r:id="rId22"/>
      <p:italic r:id="rId23"/>
    </p:embeddedFont>
    <p:embeddedFont>
      <p:font typeface="KabarettD" panose="02090203040305070304" pitchFamily="18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>
        <p:scale>
          <a:sx n="75" d="100"/>
          <a:sy n="75" d="100"/>
        </p:scale>
        <p:origin x="693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001553"/>
            <a:ext cx="7344649" cy="2130602"/>
          </a:xfrm>
        </p:spPr>
        <p:txBody>
          <a:bodyPr anchor="b"/>
          <a:lstStyle>
            <a:lvl1pPr algn="ctr">
              <a:defRPr sz="5354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214319"/>
            <a:ext cx="6480572" cy="1477538"/>
          </a:xfrm>
        </p:spPr>
        <p:txBody>
          <a:bodyPr/>
          <a:lstStyle>
            <a:lvl1pPr marL="0" indent="0" algn="ctr">
              <a:buNone/>
              <a:defRPr sz="2142"/>
            </a:lvl1pPr>
            <a:lvl2pPr marL="408005" indent="0" algn="ctr">
              <a:buNone/>
              <a:defRPr sz="1785"/>
            </a:lvl2pPr>
            <a:lvl3pPr marL="816011" indent="0" algn="ctr">
              <a:buNone/>
              <a:defRPr sz="1606"/>
            </a:lvl3pPr>
            <a:lvl4pPr marL="1224016" indent="0" algn="ctr">
              <a:buNone/>
              <a:defRPr sz="1428"/>
            </a:lvl4pPr>
            <a:lvl5pPr marL="1632021" indent="0" algn="ctr">
              <a:buNone/>
              <a:defRPr sz="1428"/>
            </a:lvl5pPr>
            <a:lvl6pPr marL="2040026" indent="0" algn="ctr">
              <a:buNone/>
              <a:defRPr sz="1428"/>
            </a:lvl6pPr>
            <a:lvl7pPr marL="2448032" indent="0" algn="ctr">
              <a:buNone/>
              <a:defRPr sz="1428"/>
            </a:lvl7pPr>
            <a:lvl8pPr marL="2856037" indent="0" algn="ctr">
              <a:buNone/>
              <a:defRPr sz="1428"/>
            </a:lvl8pPr>
            <a:lvl9pPr marL="3264042" indent="0" algn="ctr">
              <a:buNone/>
              <a:defRPr sz="1428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49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07988"/>
            <a:ext cx="2786871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881141"/>
            <a:ext cx="4374386" cy="4349034"/>
          </a:xfrm>
        </p:spPr>
        <p:txBody>
          <a:bodyPr anchor="t"/>
          <a:lstStyle>
            <a:lvl1pPr marL="0" indent="0">
              <a:buNone/>
              <a:defRPr sz="2856"/>
            </a:lvl1pPr>
            <a:lvl2pPr marL="408005" indent="0">
              <a:buNone/>
              <a:defRPr sz="2499"/>
            </a:lvl2pPr>
            <a:lvl3pPr marL="816011" indent="0">
              <a:buNone/>
              <a:defRPr sz="2142"/>
            </a:lvl3pPr>
            <a:lvl4pPr marL="1224016" indent="0">
              <a:buNone/>
              <a:defRPr sz="1785"/>
            </a:lvl4pPr>
            <a:lvl5pPr marL="1632021" indent="0">
              <a:buNone/>
              <a:defRPr sz="1785"/>
            </a:lvl5pPr>
            <a:lvl6pPr marL="2040026" indent="0">
              <a:buNone/>
              <a:defRPr sz="1785"/>
            </a:lvl6pPr>
            <a:lvl7pPr marL="2448032" indent="0">
              <a:buNone/>
              <a:defRPr sz="1785"/>
            </a:lvl7pPr>
            <a:lvl8pPr marL="2856037" indent="0">
              <a:buNone/>
              <a:defRPr sz="1785"/>
            </a:lvl8pPr>
            <a:lvl9pPr marL="3264042" indent="0">
              <a:buNone/>
              <a:defRPr sz="178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835944"/>
            <a:ext cx="2786871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73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59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325823"/>
            <a:ext cx="1863165" cy="518625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325823"/>
            <a:ext cx="5481484" cy="518625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99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21429B4-9DFE-4173-9B38-7CA47A282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669735" cy="6119813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9ED9492E-B803-5D3E-BE2F-BB250CCD99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" y="969208"/>
            <a:ext cx="7995390" cy="15938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6BFD9DC-DED8-3164-B4FA-303A25C58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" y="165745"/>
            <a:ext cx="8098973" cy="294781"/>
          </a:xfrm>
          <a:prstGeom prst="rect">
            <a:avLst/>
          </a:prstGeom>
        </p:spPr>
      </p:pic>
      <p:pic>
        <p:nvPicPr>
          <p:cNvPr id="14" name="Immagine 1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CAEEDA35-0489-CB6C-8450-DC3AF2C812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9" y="3690644"/>
            <a:ext cx="347473" cy="230734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76A9D25-CAE4-DEED-6AC3-CC951749E8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31" y="5211173"/>
            <a:ext cx="7215933" cy="7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21429B4-9DFE-4173-9B38-7CA47A282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b="6694"/>
          <a:stretch/>
        </p:blipFill>
        <p:spPr>
          <a:xfrm flipH="1">
            <a:off x="-2" y="0"/>
            <a:ext cx="8640763" cy="61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525705"/>
            <a:ext cx="7452658" cy="2545672"/>
          </a:xfrm>
        </p:spPr>
        <p:txBody>
          <a:bodyPr anchor="b"/>
          <a:lstStyle>
            <a:lvl1pPr>
              <a:defRPr sz="535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4095460"/>
            <a:ext cx="7452658" cy="1338709"/>
          </a:xfrm>
        </p:spPr>
        <p:txBody>
          <a:bodyPr/>
          <a:lstStyle>
            <a:lvl1pPr marL="0" indent="0">
              <a:buNone/>
              <a:defRPr sz="2142">
                <a:solidFill>
                  <a:schemeClr val="tx1"/>
                </a:solidFill>
              </a:defRPr>
            </a:lvl1pPr>
            <a:lvl2pPr marL="408005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6011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22401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2021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4002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8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603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02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629117"/>
            <a:ext cx="3672324" cy="3882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629117"/>
            <a:ext cx="3672324" cy="3882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21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25825"/>
            <a:ext cx="7452658" cy="118288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1500205"/>
            <a:ext cx="3655447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2235432"/>
            <a:ext cx="3655447" cy="32879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500205"/>
            <a:ext cx="3673450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235432"/>
            <a:ext cx="3673450" cy="32879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26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82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39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07988"/>
            <a:ext cx="2786871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881141"/>
            <a:ext cx="4374386" cy="4349034"/>
          </a:xfr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835944"/>
            <a:ext cx="2786871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10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325825"/>
            <a:ext cx="7452658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629117"/>
            <a:ext cx="7452658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5672162"/>
            <a:ext cx="1944172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F7F7-B542-4EBB-8CD2-C517C6EAE32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5672162"/>
            <a:ext cx="2916258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5672162"/>
            <a:ext cx="1944172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8C223-EF53-4E35-A67A-A870C34A91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65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image" Target="../media/image6.gif"/><Relationship Id="rId16" Type="http://schemas.openxmlformats.org/officeDocument/2006/relationships/image" Target="../media/image17.gif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11" Type="http://schemas.openxmlformats.org/officeDocument/2006/relationships/image" Target="../media/image12.gif"/><Relationship Id="rId5" Type="http://schemas.openxmlformats.org/officeDocument/2006/relationships/image" Target="../media/image8.jpeg"/><Relationship Id="rId15" Type="http://schemas.openxmlformats.org/officeDocument/2006/relationships/image" Target="../media/image16.gif"/><Relationship Id="rId10" Type="http://schemas.microsoft.com/office/2007/relationships/hdphoto" Target="../media/hdphoto3.wdp"/><Relationship Id="rId19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4.wdp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1.jpg"/><Relationship Id="rId10" Type="http://schemas.openxmlformats.org/officeDocument/2006/relationships/image" Target="../media/image22.png"/><Relationship Id="rId4" Type="http://schemas.openxmlformats.org/officeDocument/2006/relationships/image" Target="../media/image21.jp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4.wdp"/><Relationship Id="rId7" Type="http://schemas.openxmlformats.org/officeDocument/2006/relationships/image" Target="../media/image3.png"/><Relationship Id="rId12" Type="http://schemas.openxmlformats.org/officeDocument/2006/relationships/image" Target="../media/image2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1.jpg"/><Relationship Id="rId10" Type="http://schemas.openxmlformats.org/officeDocument/2006/relationships/image" Target="../media/image22.png"/><Relationship Id="rId4" Type="http://schemas.openxmlformats.org/officeDocument/2006/relationships/image" Target="../media/image21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po 84">
            <a:extLst>
              <a:ext uri="{FF2B5EF4-FFF2-40B4-BE49-F238E27FC236}">
                <a16:creationId xmlns:a16="http://schemas.microsoft.com/office/drawing/2014/main" id="{3133F2AE-8A42-8274-BE1E-1D23F0E86CA3}"/>
              </a:ext>
            </a:extLst>
          </p:cNvPr>
          <p:cNvGrpSpPr/>
          <p:nvPr/>
        </p:nvGrpSpPr>
        <p:grpSpPr>
          <a:xfrm>
            <a:off x="987446" y="263016"/>
            <a:ext cx="7858405" cy="6381456"/>
            <a:chOff x="987446" y="319460"/>
            <a:chExt cx="7858405" cy="6381456"/>
          </a:xfrm>
        </p:grpSpPr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363A58E6-8E47-80E6-CF38-E5B5642A423C}"/>
                </a:ext>
              </a:extLst>
            </p:cNvPr>
            <p:cNvSpPr>
              <a:spLocks noChangeAspect="1"/>
            </p:cNvSpPr>
            <p:nvPr/>
          </p:nvSpPr>
          <p:spPr>
            <a:xfrm rot="1677860">
              <a:off x="5270567" y="319460"/>
              <a:ext cx="1962052" cy="3725218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644434 w 1957492"/>
                <a:gd name="connsiteY0" fmla="*/ 0 h 2995749"/>
                <a:gd name="connsiteX1" fmla="*/ 0 w 1957492"/>
                <a:gd name="connsiteY1" fmla="*/ 2995749 h 2995749"/>
                <a:gd name="connsiteX2" fmla="*/ 1957492 w 1957492"/>
                <a:gd name="connsiteY2" fmla="*/ 724623 h 2995749"/>
                <a:gd name="connsiteX3" fmla="*/ 644434 w 1957492"/>
                <a:gd name="connsiteY3" fmla="*/ 0 h 2995749"/>
                <a:gd name="connsiteX0" fmla="*/ 835899 w 1957492"/>
                <a:gd name="connsiteY0" fmla="*/ 0 h 3716559"/>
                <a:gd name="connsiteX1" fmla="*/ 0 w 1957492"/>
                <a:gd name="connsiteY1" fmla="*/ 3716559 h 3716559"/>
                <a:gd name="connsiteX2" fmla="*/ 1957492 w 1957492"/>
                <a:gd name="connsiteY2" fmla="*/ 1445433 h 3716559"/>
                <a:gd name="connsiteX3" fmla="*/ 835899 w 1957492"/>
                <a:gd name="connsiteY3" fmla="*/ 0 h 37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492" h="3716559">
                  <a:moveTo>
                    <a:pt x="835899" y="0"/>
                  </a:moveTo>
                  <a:lnTo>
                    <a:pt x="0" y="3716559"/>
                  </a:lnTo>
                  <a:lnTo>
                    <a:pt x="1957492" y="1445433"/>
                  </a:lnTo>
                  <a:lnTo>
                    <a:pt x="83589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00B0F0">
                    <a:alpha val="42000"/>
                  </a:srgbClr>
                </a:gs>
                <a:gs pos="83000">
                  <a:srgbClr val="FFFF00">
                    <a:alpha val="28000"/>
                  </a:srgbClr>
                </a:gs>
                <a:gs pos="100000">
                  <a:srgbClr val="FFCCFF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0" name="Figura a mano libera: forma 69">
              <a:extLst>
                <a:ext uri="{FF2B5EF4-FFF2-40B4-BE49-F238E27FC236}">
                  <a16:creationId xmlns:a16="http://schemas.microsoft.com/office/drawing/2014/main" id="{6094AB1E-8CCC-6757-A68F-C4D302F30E33}"/>
                </a:ext>
              </a:extLst>
            </p:cNvPr>
            <p:cNvSpPr>
              <a:spLocks noChangeAspect="1"/>
            </p:cNvSpPr>
            <p:nvPr/>
          </p:nvSpPr>
          <p:spPr>
            <a:xfrm rot="4961330">
              <a:off x="5813174" y="1940905"/>
              <a:ext cx="1946765" cy="4118588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644434 w 2389746"/>
                <a:gd name="connsiteY0" fmla="*/ 388605 h 3384354"/>
                <a:gd name="connsiteX1" fmla="*/ 0 w 2389746"/>
                <a:gd name="connsiteY1" fmla="*/ 3384354 h 3384354"/>
                <a:gd name="connsiteX2" fmla="*/ 2389746 w 2389746"/>
                <a:gd name="connsiteY2" fmla="*/ 0 h 3384354"/>
                <a:gd name="connsiteX3" fmla="*/ 644434 w 2389746"/>
                <a:gd name="connsiteY3" fmla="*/ 388605 h 3384354"/>
                <a:gd name="connsiteX0" fmla="*/ 976440 w 2389746"/>
                <a:gd name="connsiteY0" fmla="*/ 0 h 4172037"/>
                <a:gd name="connsiteX1" fmla="*/ 0 w 2389746"/>
                <a:gd name="connsiteY1" fmla="*/ 4172037 h 4172037"/>
                <a:gd name="connsiteX2" fmla="*/ 2389746 w 2389746"/>
                <a:gd name="connsiteY2" fmla="*/ 787683 h 4172037"/>
                <a:gd name="connsiteX3" fmla="*/ 976440 w 2389746"/>
                <a:gd name="connsiteY3" fmla="*/ 0 h 4172037"/>
                <a:gd name="connsiteX0" fmla="*/ 976440 w 1893551"/>
                <a:gd name="connsiteY0" fmla="*/ 0 h 4172037"/>
                <a:gd name="connsiteX1" fmla="*/ 0 w 1893551"/>
                <a:gd name="connsiteY1" fmla="*/ 4172037 h 4172037"/>
                <a:gd name="connsiteX2" fmla="*/ 1893551 w 1893551"/>
                <a:gd name="connsiteY2" fmla="*/ 1486603 h 4172037"/>
                <a:gd name="connsiteX3" fmla="*/ 976440 w 1893551"/>
                <a:gd name="connsiteY3" fmla="*/ 0 h 4172037"/>
                <a:gd name="connsiteX0" fmla="*/ 1025130 w 1942241"/>
                <a:gd name="connsiteY0" fmla="*/ 0 h 4109015"/>
                <a:gd name="connsiteX1" fmla="*/ 0 w 1942241"/>
                <a:gd name="connsiteY1" fmla="*/ 4109015 h 4109015"/>
                <a:gd name="connsiteX2" fmla="*/ 1942241 w 1942241"/>
                <a:gd name="connsiteY2" fmla="*/ 1486603 h 4109015"/>
                <a:gd name="connsiteX3" fmla="*/ 1025130 w 1942241"/>
                <a:gd name="connsiteY3" fmla="*/ 0 h 410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2241" h="4109015">
                  <a:moveTo>
                    <a:pt x="1025130" y="0"/>
                  </a:moveTo>
                  <a:lnTo>
                    <a:pt x="0" y="4109015"/>
                  </a:lnTo>
                  <a:lnTo>
                    <a:pt x="1942241" y="1486603"/>
                  </a:lnTo>
                  <a:lnTo>
                    <a:pt x="102513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00B0F0">
                    <a:alpha val="42000"/>
                  </a:srgbClr>
                </a:gs>
                <a:gs pos="83000">
                  <a:srgbClr val="FFFF00">
                    <a:alpha val="28000"/>
                  </a:srgbClr>
                </a:gs>
                <a:gs pos="100000">
                  <a:srgbClr val="FFCCFF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1" name="Figura a mano libera: forma 70">
              <a:extLst>
                <a:ext uri="{FF2B5EF4-FFF2-40B4-BE49-F238E27FC236}">
                  <a16:creationId xmlns:a16="http://schemas.microsoft.com/office/drawing/2014/main" id="{967D46AD-C8C3-2F46-C89E-7E363E45500F}"/>
                </a:ext>
              </a:extLst>
            </p:cNvPr>
            <p:cNvSpPr>
              <a:spLocks noChangeAspect="1"/>
            </p:cNvSpPr>
            <p:nvPr/>
          </p:nvSpPr>
          <p:spPr>
            <a:xfrm rot="8396181">
              <a:off x="3471103" y="3679370"/>
              <a:ext cx="2305522" cy="3021546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644434 w 2230173"/>
                <a:gd name="connsiteY0" fmla="*/ 0 h 2995749"/>
                <a:gd name="connsiteX1" fmla="*/ 0 w 2230173"/>
                <a:gd name="connsiteY1" fmla="*/ 2995749 h 2995749"/>
                <a:gd name="connsiteX2" fmla="*/ 2230173 w 2230173"/>
                <a:gd name="connsiteY2" fmla="*/ 781673 h 2995749"/>
                <a:gd name="connsiteX3" fmla="*/ 644434 w 2230173"/>
                <a:gd name="connsiteY3" fmla="*/ 0 h 2995749"/>
                <a:gd name="connsiteX0" fmla="*/ 906451 w 2230173"/>
                <a:gd name="connsiteY0" fmla="*/ 0 h 4130975"/>
                <a:gd name="connsiteX1" fmla="*/ 0 w 2230173"/>
                <a:gd name="connsiteY1" fmla="*/ 4130975 h 4130975"/>
                <a:gd name="connsiteX2" fmla="*/ 2230173 w 2230173"/>
                <a:gd name="connsiteY2" fmla="*/ 1916899 h 4130975"/>
                <a:gd name="connsiteX3" fmla="*/ 906451 w 2230173"/>
                <a:gd name="connsiteY3" fmla="*/ 0 h 4130975"/>
                <a:gd name="connsiteX0" fmla="*/ 953187 w 2276909"/>
                <a:gd name="connsiteY0" fmla="*/ 0 h 4149753"/>
                <a:gd name="connsiteX1" fmla="*/ 0 w 2276909"/>
                <a:gd name="connsiteY1" fmla="*/ 4149753 h 4149753"/>
                <a:gd name="connsiteX2" fmla="*/ 2276909 w 2276909"/>
                <a:gd name="connsiteY2" fmla="*/ 1916899 h 4149753"/>
                <a:gd name="connsiteX3" fmla="*/ 953187 w 2276909"/>
                <a:gd name="connsiteY3" fmla="*/ 0 h 4149753"/>
                <a:gd name="connsiteX0" fmla="*/ 1211081 w 2276909"/>
                <a:gd name="connsiteY0" fmla="*/ 0 h 3710557"/>
                <a:gd name="connsiteX1" fmla="*/ 0 w 2276909"/>
                <a:gd name="connsiteY1" fmla="*/ 3710557 h 3710557"/>
                <a:gd name="connsiteX2" fmla="*/ 2276909 w 2276909"/>
                <a:gd name="connsiteY2" fmla="*/ 1477703 h 3710557"/>
                <a:gd name="connsiteX3" fmla="*/ 1211081 w 2276909"/>
                <a:gd name="connsiteY3" fmla="*/ 0 h 3710557"/>
                <a:gd name="connsiteX0" fmla="*/ 1211081 w 2484017"/>
                <a:gd name="connsiteY0" fmla="*/ 0 h 3710557"/>
                <a:gd name="connsiteX1" fmla="*/ 0 w 2484017"/>
                <a:gd name="connsiteY1" fmla="*/ 3710557 h 3710557"/>
                <a:gd name="connsiteX2" fmla="*/ 2484017 w 2484017"/>
                <a:gd name="connsiteY2" fmla="*/ 1736463 h 3710557"/>
                <a:gd name="connsiteX3" fmla="*/ 1211081 w 2484017"/>
                <a:gd name="connsiteY3" fmla="*/ 0 h 3710557"/>
                <a:gd name="connsiteX0" fmla="*/ 912936 w 2484017"/>
                <a:gd name="connsiteY0" fmla="*/ 0 h 2966520"/>
                <a:gd name="connsiteX1" fmla="*/ 0 w 2484017"/>
                <a:gd name="connsiteY1" fmla="*/ 2966520 h 2966520"/>
                <a:gd name="connsiteX2" fmla="*/ 2484017 w 2484017"/>
                <a:gd name="connsiteY2" fmla="*/ 992426 h 2966520"/>
                <a:gd name="connsiteX3" fmla="*/ 912936 w 2484017"/>
                <a:gd name="connsiteY3" fmla="*/ 0 h 2966520"/>
                <a:gd name="connsiteX0" fmla="*/ 912936 w 2300162"/>
                <a:gd name="connsiteY0" fmla="*/ 0 h 2966520"/>
                <a:gd name="connsiteX1" fmla="*/ 0 w 2300162"/>
                <a:gd name="connsiteY1" fmla="*/ 2966520 h 2966520"/>
                <a:gd name="connsiteX2" fmla="*/ 2300162 w 2300162"/>
                <a:gd name="connsiteY2" fmla="*/ 1250858 h 2966520"/>
                <a:gd name="connsiteX3" fmla="*/ 912936 w 2300162"/>
                <a:gd name="connsiteY3" fmla="*/ 0 h 2966520"/>
                <a:gd name="connsiteX0" fmla="*/ 820861 w 2300162"/>
                <a:gd name="connsiteY0" fmla="*/ 0 h 3014522"/>
                <a:gd name="connsiteX1" fmla="*/ 0 w 2300162"/>
                <a:gd name="connsiteY1" fmla="*/ 3014522 h 3014522"/>
                <a:gd name="connsiteX2" fmla="*/ 2300162 w 2300162"/>
                <a:gd name="connsiteY2" fmla="*/ 1298860 h 3014522"/>
                <a:gd name="connsiteX3" fmla="*/ 820861 w 2300162"/>
                <a:gd name="connsiteY3" fmla="*/ 0 h 301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162" h="3014522">
                  <a:moveTo>
                    <a:pt x="820861" y="0"/>
                  </a:moveTo>
                  <a:lnTo>
                    <a:pt x="0" y="3014522"/>
                  </a:lnTo>
                  <a:lnTo>
                    <a:pt x="2300162" y="1298860"/>
                  </a:lnTo>
                  <a:lnTo>
                    <a:pt x="820861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00B0F0">
                    <a:alpha val="42000"/>
                  </a:srgbClr>
                </a:gs>
                <a:gs pos="83000">
                  <a:srgbClr val="FFFF00">
                    <a:alpha val="28000"/>
                  </a:srgbClr>
                </a:gs>
                <a:gs pos="100000">
                  <a:srgbClr val="FFCCFF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2" name="Figura a mano libera: forma 71">
              <a:extLst>
                <a:ext uri="{FF2B5EF4-FFF2-40B4-BE49-F238E27FC236}">
                  <a16:creationId xmlns:a16="http://schemas.microsoft.com/office/drawing/2014/main" id="{45898F11-028C-58AC-943C-6287E6EFDE50}"/>
                </a:ext>
              </a:extLst>
            </p:cNvPr>
            <p:cNvSpPr>
              <a:spLocks noChangeAspect="1"/>
            </p:cNvSpPr>
            <p:nvPr/>
          </p:nvSpPr>
          <p:spPr>
            <a:xfrm rot="13257879">
              <a:off x="987446" y="2199262"/>
              <a:ext cx="2818866" cy="2870673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644434 w 3000803"/>
                <a:gd name="connsiteY0" fmla="*/ 0 h 2995749"/>
                <a:gd name="connsiteX1" fmla="*/ 0 w 3000803"/>
                <a:gd name="connsiteY1" fmla="*/ 2995749 h 2995749"/>
                <a:gd name="connsiteX2" fmla="*/ 3000803 w 3000803"/>
                <a:gd name="connsiteY2" fmla="*/ 111822 h 2995749"/>
                <a:gd name="connsiteX3" fmla="*/ 644434 w 3000803"/>
                <a:gd name="connsiteY3" fmla="*/ 0 h 2995749"/>
                <a:gd name="connsiteX0" fmla="*/ 502947 w 3000803"/>
                <a:gd name="connsiteY0" fmla="*/ 0 h 2937025"/>
                <a:gd name="connsiteX1" fmla="*/ 0 w 3000803"/>
                <a:gd name="connsiteY1" fmla="*/ 2937025 h 2937025"/>
                <a:gd name="connsiteX2" fmla="*/ 3000803 w 3000803"/>
                <a:gd name="connsiteY2" fmla="*/ 53098 h 2937025"/>
                <a:gd name="connsiteX3" fmla="*/ 502947 w 3000803"/>
                <a:gd name="connsiteY3" fmla="*/ 0 h 2937025"/>
                <a:gd name="connsiteX0" fmla="*/ 502947 w 2759298"/>
                <a:gd name="connsiteY0" fmla="*/ 3440 h 2940465"/>
                <a:gd name="connsiteX1" fmla="*/ 0 w 2759298"/>
                <a:gd name="connsiteY1" fmla="*/ 2940465 h 2940465"/>
                <a:gd name="connsiteX2" fmla="*/ 2759298 w 2759298"/>
                <a:gd name="connsiteY2" fmla="*/ 0 h 2940465"/>
                <a:gd name="connsiteX3" fmla="*/ 502947 w 2759298"/>
                <a:gd name="connsiteY3" fmla="*/ 3440 h 2940465"/>
                <a:gd name="connsiteX0" fmla="*/ 757646 w 2759298"/>
                <a:gd name="connsiteY0" fmla="*/ 21574 h 2940465"/>
                <a:gd name="connsiteX1" fmla="*/ 0 w 2759298"/>
                <a:gd name="connsiteY1" fmla="*/ 2940465 h 2940465"/>
                <a:gd name="connsiteX2" fmla="*/ 2759298 w 2759298"/>
                <a:gd name="connsiteY2" fmla="*/ 0 h 2940465"/>
                <a:gd name="connsiteX3" fmla="*/ 757646 w 2759298"/>
                <a:gd name="connsiteY3" fmla="*/ 21574 h 2940465"/>
                <a:gd name="connsiteX0" fmla="*/ 874036 w 2759298"/>
                <a:gd name="connsiteY0" fmla="*/ 0 h 3007721"/>
                <a:gd name="connsiteX1" fmla="*/ 0 w 2759298"/>
                <a:gd name="connsiteY1" fmla="*/ 3007721 h 3007721"/>
                <a:gd name="connsiteX2" fmla="*/ 2759298 w 2759298"/>
                <a:gd name="connsiteY2" fmla="*/ 67256 h 3007721"/>
                <a:gd name="connsiteX3" fmla="*/ 874036 w 2759298"/>
                <a:gd name="connsiteY3" fmla="*/ 0 h 3007721"/>
                <a:gd name="connsiteX0" fmla="*/ 927052 w 2812314"/>
                <a:gd name="connsiteY0" fmla="*/ 0 h 2864000"/>
                <a:gd name="connsiteX1" fmla="*/ 0 w 2812314"/>
                <a:gd name="connsiteY1" fmla="*/ 2864000 h 2864000"/>
                <a:gd name="connsiteX2" fmla="*/ 2812314 w 2812314"/>
                <a:gd name="connsiteY2" fmla="*/ 67256 h 2864000"/>
                <a:gd name="connsiteX3" fmla="*/ 927052 w 2812314"/>
                <a:gd name="connsiteY3" fmla="*/ 0 h 2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2314" h="2864000">
                  <a:moveTo>
                    <a:pt x="927052" y="0"/>
                  </a:moveTo>
                  <a:lnTo>
                    <a:pt x="0" y="2864000"/>
                  </a:lnTo>
                  <a:lnTo>
                    <a:pt x="2812314" y="67256"/>
                  </a:lnTo>
                  <a:lnTo>
                    <a:pt x="927052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00B0F0">
                    <a:alpha val="42000"/>
                  </a:srgbClr>
                </a:gs>
                <a:gs pos="83000">
                  <a:srgbClr val="FFFF00">
                    <a:alpha val="28000"/>
                  </a:srgbClr>
                </a:gs>
                <a:gs pos="100000">
                  <a:srgbClr val="FFCCFF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4" name="Figura a mano libera: forma 83">
              <a:extLst>
                <a:ext uri="{FF2B5EF4-FFF2-40B4-BE49-F238E27FC236}">
                  <a16:creationId xmlns:a16="http://schemas.microsoft.com/office/drawing/2014/main" id="{F93C6BF4-36E0-8CE8-51E2-9CA38EA77B1C}"/>
                </a:ext>
              </a:extLst>
            </p:cNvPr>
            <p:cNvSpPr>
              <a:spLocks noChangeAspect="1"/>
            </p:cNvSpPr>
            <p:nvPr/>
          </p:nvSpPr>
          <p:spPr>
            <a:xfrm rot="16734987">
              <a:off x="2028357" y="374389"/>
              <a:ext cx="2157916" cy="3303660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1008262 w 2926080"/>
                <a:gd name="connsiteY0" fmla="*/ 443021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1008262 w 2926080"/>
                <a:gd name="connsiteY3" fmla="*/ 443021 h 3431178"/>
                <a:gd name="connsiteX0" fmla="*/ 696490 w 2926080"/>
                <a:gd name="connsiteY0" fmla="*/ 127122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96490 w 2926080"/>
                <a:gd name="connsiteY3" fmla="*/ 127122 h 3431178"/>
                <a:gd name="connsiteX0" fmla="*/ 696490 w 2277037"/>
                <a:gd name="connsiteY0" fmla="*/ 0 h 3304056"/>
                <a:gd name="connsiteX1" fmla="*/ 0 w 2277037"/>
                <a:gd name="connsiteY1" fmla="*/ 3304056 h 3304056"/>
                <a:gd name="connsiteX2" fmla="*/ 2277037 w 2277037"/>
                <a:gd name="connsiteY2" fmla="*/ 168514 h 3304056"/>
                <a:gd name="connsiteX3" fmla="*/ 696490 w 2277037"/>
                <a:gd name="connsiteY3" fmla="*/ 0 h 3304056"/>
                <a:gd name="connsiteX0" fmla="*/ 572353 w 2152900"/>
                <a:gd name="connsiteY0" fmla="*/ 0 h 3295981"/>
                <a:gd name="connsiteX1" fmla="*/ 0 w 2152900"/>
                <a:gd name="connsiteY1" fmla="*/ 3295981 h 3295981"/>
                <a:gd name="connsiteX2" fmla="*/ 2152900 w 2152900"/>
                <a:gd name="connsiteY2" fmla="*/ 168514 h 3295981"/>
                <a:gd name="connsiteX3" fmla="*/ 572353 w 2152900"/>
                <a:gd name="connsiteY3" fmla="*/ 0 h 329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900" h="3295981">
                  <a:moveTo>
                    <a:pt x="572353" y="0"/>
                  </a:moveTo>
                  <a:lnTo>
                    <a:pt x="0" y="3295981"/>
                  </a:lnTo>
                  <a:lnTo>
                    <a:pt x="2152900" y="168514"/>
                  </a:lnTo>
                  <a:lnTo>
                    <a:pt x="57235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00B0F0">
                    <a:alpha val="42000"/>
                  </a:srgbClr>
                </a:gs>
                <a:gs pos="83000">
                  <a:srgbClr val="FFFF00">
                    <a:alpha val="28000"/>
                  </a:srgbClr>
                </a:gs>
                <a:gs pos="100000">
                  <a:srgbClr val="FFCCFF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11C00625-AA16-CB35-3406-C9234133ED78}"/>
              </a:ext>
            </a:extLst>
          </p:cNvPr>
          <p:cNvGrpSpPr/>
          <p:nvPr/>
        </p:nvGrpSpPr>
        <p:grpSpPr>
          <a:xfrm>
            <a:off x="633883" y="-565750"/>
            <a:ext cx="8262711" cy="6616746"/>
            <a:chOff x="633883" y="-509306"/>
            <a:chExt cx="8262711" cy="6616746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CC9409AA-3205-8686-BE5B-14769BD12327}"/>
                </a:ext>
              </a:extLst>
            </p:cNvPr>
            <p:cNvSpPr>
              <a:spLocks noChangeAspect="1"/>
            </p:cNvSpPr>
            <p:nvPr/>
          </p:nvSpPr>
          <p:spPr>
            <a:xfrm rot="21181624">
              <a:off x="4281516" y="-509306"/>
              <a:ext cx="1962052" cy="3725218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644434 w 1957492"/>
                <a:gd name="connsiteY0" fmla="*/ 0 h 2995749"/>
                <a:gd name="connsiteX1" fmla="*/ 0 w 1957492"/>
                <a:gd name="connsiteY1" fmla="*/ 2995749 h 2995749"/>
                <a:gd name="connsiteX2" fmla="*/ 1957492 w 1957492"/>
                <a:gd name="connsiteY2" fmla="*/ 724623 h 2995749"/>
                <a:gd name="connsiteX3" fmla="*/ 644434 w 1957492"/>
                <a:gd name="connsiteY3" fmla="*/ 0 h 2995749"/>
                <a:gd name="connsiteX0" fmla="*/ 835899 w 1957492"/>
                <a:gd name="connsiteY0" fmla="*/ 0 h 3716559"/>
                <a:gd name="connsiteX1" fmla="*/ 0 w 1957492"/>
                <a:gd name="connsiteY1" fmla="*/ 3716559 h 3716559"/>
                <a:gd name="connsiteX2" fmla="*/ 1957492 w 1957492"/>
                <a:gd name="connsiteY2" fmla="*/ 1445433 h 3716559"/>
                <a:gd name="connsiteX3" fmla="*/ 835899 w 1957492"/>
                <a:gd name="connsiteY3" fmla="*/ 0 h 37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492" h="3716559">
                  <a:moveTo>
                    <a:pt x="835899" y="0"/>
                  </a:moveTo>
                  <a:lnTo>
                    <a:pt x="0" y="3716559"/>
                  </a:lnTo>
                  <a:lnTo>
                    <a:pt x="1957492" y="1445433"/>
                  </a:lnTo>
                  <a:lnTo>
                    <a:pt x="83589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FFCCFF"/>
                </a:gs>
                <a:gs pos="83000">
                  <a:schemeClr val="accent1">
                    <a:lumMod val="45000"/>
                    <a:lumOff val="55000"/>
                    <a:alpha val="64000"/>
                  </a:schemeClr>
                </a:gs>
                <a:gs pos="100000">
                  <a:srgbClr val="00B0F0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041046D-5ADA-CA91-41CB-3206A7510320}"/>
                </a:ext>
              </a:extLst>
            </p:cNvPr>
            <p:cNvSpPr>
              <a:spLocks noChangeAspect="1"/>
            </p:cNvSpPr>
            <p:nvPr/>
          </p:nvSpPr>
          <p:spPr>
            <a:xfrm rot="3458411">
              <a:off x="5856735" y="927952"/>
              <a:ext cx="1897962" cy="4181757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644434 w 2389746"/>
                <a:gd name="connsiteY0" fmla="*/ 388605 h 3384354"/>
                <a:gd name="connsiteX1" fmla="*/ 0 w 2389746"/>
                <a:gd name="connsiteY1" fmla="*/ 3384354 h 3384354"/>
                <a:gd name="connsiteX2" fmla="*/ 2389746 w 2389746"/>
                <a:gd name="connsiteY2" fmla="*/ 0 h 3384354"/>
                <a:gd name="connsiteX3" fmla="*/ 644434 w 2389746"/>
                <a:gd name="connsiteY3" fmla="*/ 388605 h 3384354"/>
                <a:gd name="connsiteX0" fmla="*/ 976440 w 2389746"/>
                <a:gd name="connsiteY0" fmla="*/ 0 h 4172037"/>
                <a:gd name="connsiteX1" fmla="*/ 0 w 2389746"/>
                <a:gd name="connsiteY1" fmla="*/ 4172037 h 4172037"/>
                <a:gd name="connsiteX2" fmla="*/ 2389746 w 2389746"/>
                <a:gd name="connsiteY2" fmla="*/ 787683 h 4172037"/>
                <a:gd name="connsiteX3" fmla="*/ 976440 w 2389746"/>
                <a:gd name="connsiteY3" fmla="*/ 0 h 4172037"/>
                <a:gd name="connsiteX0" fmla="*/ 976440 w 1893551"/>
                <a:gd name="connsiteY0" fmla="*/ 0 h 4172037"/>
                <a:gd name="connsiteX1" fmla="*/ 0 w 1893551"/>
                <a:gd name="connsiteY1" fmla="*/ 4172037 h 4172037"/>
                <a:gd name="connsiteX2" fmla="*/ 1893551 w 1893551"/>
                <a:gd name="connsiteY2" fmla="*/ 1486603 h 4172037"/>
                <a:gd name="connsiteX3" fmla="*/ 976440 w 1893551"/>
                <a:gd name="connsiteY3" fmla="*/ 0 h 417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3551" h="4172037">
                  <a:moveTo>
                    <a:pt x="976440" y="0"/>
                  </a:moveTo>
                  <a:lnTo>
                    <a:pt x="0" y="4172037"/>
                  </a:lnTo>
                  <a:lnTo>
                    <a:pt x="1893551" y="1486603"/>
                  </a:lnTo>
                  <a:lnTo>
                    <a:pt x="97644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FFCCFF"/>
                </a:gs>
                <a:gs pos="83000">
                  <a:schemeClr val="accent1">
                    <a:lumMod val="45000"/>
                    <a:lumOff val="55000"/>
                    <a:alpha val="64000"/>
                  </a:schemeClr>
                </a:gs>
                <a:gs pos="100000">
                  <a:srgbClr val="00B0F0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E29343A2-6A4A-3F56-0EAD-AAE31ED010D5}"/>
                </a:ext>
              </a:extLst>
            </p:cNvPr>
            <p:cNvSpPr>
              <a:spLocks noChangeAspect="1"/>
            </p:cNvSpPr>
            <p:nvPr/>
          </p:nvSpPr>
          <p:spPr>
            <a:xfrm rot="6392528">
              <a:off x="5039112" y="2919456"/>
              <a:ext cx="2235369" cy="4140600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644434 w 2230173"/>
                <a:gd name="connsiteY0" fmla="*/ 0 h 2995749"/>
                <a:gd name="connsiteX1" fmla="*/ 0 w 2230173"/>
                <a:gd name="connsiteY1" fmla="*/ 2995749 h 2995749"/>
                <a:gd name="connsiteX2" fmla="*/ 2230173 w 2230173"/>
                <a:gd name="connsiteY2" fmla="*/ 781673 h 2995749"/>
                <a:gd name="connsiteX3" fmla="*/ 644434 w 2230173"/>
                <a:gd name="connsiteY3" fmla="*/ 0 h 2995749"/>
                <a:gd name="connsiteX0" fmla="*/ 906451 w 2230173"/>
                <a:gd name="connsiteY0" fmla="*/ 0 h 4130975"/>
                <a:gd name="connsiteX1" fmla="*/ 0 w 2230173"/>
                <a:gd name="connsiteY1" fmla="*/ 4130975 h 4130975"/>
                <a:gd name="connsiteX2" fmla="*/ 2230173 w 2230173"/>
                <a:gd name="connsiteY2" fmla="*/ 1916899 h 4130975"/>
                <a:gd name="connsiteX3" fmla="*/ 906451 w 2230173"/>
                <a:gd name="connsiteY3" fmla="*/ 0 h 41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0173" h="4130975">
                  <a:moveTo>
                    <a:pt x="906451" y="0"/>
                  </a:moveTo>
                  <a:lnTo>
                    <a:pt x="0" y="4130975"/>
                  </a:lnTo>
                  <a:lnTo>
                    <a:pt x="2230173" y="1916899"/>
                  </a:lnTo>
                  <a:lnTo>
                    <a:pt x="906451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FFCCFF"/>
                </a:gs>
                <a:gs pos="83000">
                  <a:schemeClr val="accent1">
                    <a:lumMod val="45000"/>
                    <a:lumOff val="55000"/>
                    <a:alpha val="64000"/>
                  </a:schemeClr>
                </a:gs>
                <a:gs pos="100000">
                  <a:srgbClr val="00B0F0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12DF98E2-3D77-3537-4F1E-DFA5B411366C}"/>
                </a:ext>
              </a:extLst>
            </p:cNvPr>
            <p:cNvSpPr>
              <a:spLocks noChangeAspect="1"/>
            </p:cNvSpPr>
            <p:nvPr/>
          </p:nvSpPr>
          <p:spPr>
            <a:xfrm rot="11126272">
              <a:off x="1410164" y="3116969"/>
              <a:ext cx="3007794" cy="2943868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644434 w 3000803"/>
                <a:gd name="connsiteY0" fmla="*/ 0 h 2995749"/>
                <a:gd name="connsiteX1" fmla="*/ 0 w 3000803"/>
                <a:gd name="connsiteY1" fmla="*/ 2995749 h 2995749"/>
                <a:gd name="connsiteX2" fmla="*/ 3000803 w 3000803"/>
                <a:gd name="connsiteY2" fmla="*/ 111822 h 2995749"/>
                <a:gd name="connsiteX3" fmla="*/ 644434 w 3000803"/>
                <a:gd name="connsiteY3" fmla="*/ 0 h 2995749"/>
                <a:gd name="connsiteX0" fmla="*/ 502947 w 3000803"/>
                <a:gd name="connsiteY0" fmla="*/ 0 h 2937025"/>
                <a:gd name="connsiteX1" fmla="*/ 0 w 3000803"/>
                <a:gd name="connsiteY1" fmla="*/ 2937025 h 2937025"/>
                <a:gd name="connsiteX2" fmla="*/ 3000803 w 3000803"/>
                <a:gd name="connsiteY2" fmla="*/ 53098 h 2937025"/>
                <a:gd name="connsiteX3" fmla="*/ 502947 w 3000803"/>
                <a:gd name="connsiteY3" fmla="*/ 0 h 293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0803" h="2937025">
                  <a:moveTo>
                    <a:pt x="502947" y="0"/>
                  </a:moveTo>
                  <a:lnTo>
                    <a:pt x="0" y="2937025"/>
                  </a:lnTo>
                  <a:lnTo>
                    <a:pt x="3000803" y="53098"/>
                  </a:lnTo>
                  <a:lnTo>
                    <a:pt x="50294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FFCCFF"/>
                </a:gs>
                <a:gs pos="83000">
                  <a:schemeClr val="accent1">
                    <a:lumMod val="45000"/>
                    <a:lumOff val="55000"/>
                    <a:alpha val="64000"/>
                  </a:schemeClr>
                </a:gs>
                <a:gs pos="100000">
                  <a:srgbClr val="00B0F0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1" name="Figura a mano libera: forma 60">
              <a:extLst>
                <a:ext uri="{FF2B5EF4-FFF2-40B4-BE49-F238E27FC236}">
                  <a16:creationId xmlns:a16="http://schemas.microsoft.com/office/drawing/2014/main" id="{4A527D94-C843-FE83-804E-4924E529D306}"/>
                </a:ext>
              </a:extLst>
            </p:cNvPr>
            <p:cNvSpPr>
              <a:spLocks noChangeAspect="1"/>
            </p:cNvSpPr>
            <p:nvPr/>
          </p:nvSpPr>
          <p:spPr>
            <a:xfrm rot="14783539">
              <a:off x="887020" y="960681"/>
              <a:ext cx="2932897" cy="3439172"/>
            </a:xfrm>
            <a:custGeom>
              <a:avLst/>
              <a:gdLst>
                <a:gd name="connsiteX0" fmla="*/ 644434 w 2926080"/>
                <a:gd name="connsiteY0" fmla="*/ 435429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644434 w 2926080"/>
                <a:gd name="connsiteY3" fmla="*/ 435429 h 3431178"/>
                <a:gd name="connsiteX0" fmla="*/ 1008262 w 2926080"/>
                <a:gd name="connsiteY0" fmla="*/ 443021 h 3431178"/>
                <a:gd name="connsiteX1" fmla="*/ 0 w 2926080"/>
                <a:gd name="connsiteY1" fmla="*/ 3431178 h 3431178"/>
                <a:gd name="connsiteX2" fmla="*/ 2926080 w 2926080"/>
                <a:gd name="connsiteY2" fmla="*/ 0 h 3431178"/>
                <a:gd name="connsiteX3" fmla="*/ 1008262 w 2926080"/>
                <a:gd name="connsiteY3" fmla="*/ 443021 h 343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6080" h="3431178">
                  <a:moveTo>
                    <a:pt x="1008262" y="443021"/>
                  </a:moveTo>
                  <a:lnTo>
                    <a:pt x="0" y="3431178"/>
                  </a:lnTo>
                  <a:lnTo>
                    <a:pt x="2926080" y="0"/>
                  </a:lnTo>
                  <a:lnTo>
                    <a:pt x="1008262" y="44302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rgbClr val="FFCCFF"/>
                </a:gs>
                <a:gs pos="83000">
                  <a:schemeClr val="accent1">
                    <a:lumMod val="45000"/>
                    <a:lumOff val="55000"/>
                    <a:alpha val="64000"/>
                  </a:schemeClr>
                </a:gs>
                <a:gs pos="100000">
                  <a:srgbClr val="00B0F0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DB56321F-4360-98BC-8067-38160121C048}"/>
              </a:ext>
            </a:extLst>
          </p:cNvPr>
          <p:cNvGrpSpPr/>
          <p:nvPr/>
        </p:nvGrpSpPr>
        <p:grpSpPr>
          <a:xfrm>
            <a:off x="5085558" y="344928"/>
            <a:ext cx="1340128" cy="1184701"/>
            <a:chOff x="767345" y="1980358"/>
            <a:chExt cx="1340128" cy="1184701"/>
          </a:xfrm>
        </p:grpSpPr>
        <p:sp>
          <p:nvSpPr>
            <p:cNvPr id="17" name="Dati 16">
              <a:extLst>
                <a:ext uri="{FF2B5EF4-FFF2-40B4-BE49-F238E27FC236}">
                  <a16:creationId xmlns:a16="http://schemas.microsoft.com/office/drawing/2014/main" id="{F89079E4-DD2F-A864-ADC9-294C0A3FDE5A}"/>
                </a:ext>
              </a:extLst>
            </p:cNvPr>
            <p:cNvSpPr/>
            <p:nvPr/>
          </p:nvSpPr>
          <p:spPr>
            <a:xfrm>
              <a:off x="767345" y="2687783"/>
              <a:ext cx="1226918" cy="407838"/>
            </a:xfrm>
            <a:prstGeom prst="flowChartInputOutp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Immagine 5" descr="Immagine che contiene testo, pianta, foglia, felce&#10;&#10;Descrizione generata automaticamente">
              <a:extLst>
                <a:ext uri="{FF2B5EF4-FFF2-40B4-BE49-F238E27FC236}">
                  <a16:creationId xmlns:a16="http://schemas.microsoft.com/office/drawing/2014/main" id="{574DCCEE-4D3F-7386-DF0B-650C1D9BA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530" y="1980358"/>
              <a:ext cx="957943" cy="1184701"/>
            </a:xfrm>
            <a:prstGeom prst="rect">
              <a:avLst/>
            </a:prstGeom>
          </p:spPr>
        </p:pic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65E71A7-CDA8-1B4B-57CA-E85274FE52D5}"/>
              </a:ext>
            </a:extLst>
          </p:cNvPr>
          <p:cNvGrpSpPr/>
          <p:nvPr/>
        </p:nvGrpSpPr>
        <p:grpSpPr>
          <a:xfrm>
            <a:off x="6401821" y="1075659"/>
            <a:ext cx="1688472" cy="1055503"/>
            <a:chOff x="2056054" y="1485085"/>
            <a:chExt cx="1688472" cy="1055503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BFFA1BB4-9475-9A02-1B17-AFC1A4DD09D9}"/>
                </a:ext>
              </a:extLst>
            </p:cNvPr>
            <p:cNvSpPr/>
            <p:nvPr/>
          </p:nvSpPr>
          <p:spPr>
            <a:xfrm>
              <a:off x="2405781" y="1580930"/>
              <a:ext cx="974541" cy="726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Dati 14">
              <a:extLst>
                <a:ext uri="{FF2B5EF4-FFF2-40B4-BE49-F238E27FC236}">
                  <a16:creationId xmlns:a16="http://schemas.microsoft.com/office/drawing/2014/main" id="{2E496357-239F-532E-1C36-563FD41F00C8}"/>
                </a:ext>
              </a:extLst>
            </p:cNvPr>
            <p:cNvSpPr/>
            <p:nvPr/>
          </p:nvSpPr>
          <p:spPr>
            <a:xfrm>
              <a:off x="2056054" y="2102215"/>
              <a:ext cx="1688472" cy="438373"/>
            </a:xfrm>
            <a:prstGeom prst="flowChartInputOutpu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rgbClr val="00B0F0"/>
                </a:gs>
                <a:gs pos="7100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8" name="Picture 2" descr="Gli insegnanti sono i primi ad aiutare gli alunni | Memory safe – Indire">
              <a:extLst>
                <a:ext uri="{FF2B5EF4-FFF2-40B4-BE49-F238E27FC236}">
                  <a16:creationId xmlns:a16="http://schemas.microsoft.com/office/drawing/2014/main" id="{8E8EA624-8EAA-CA7D-4CEB-B0E8C4ED14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9" b="92113" l="18406" r="79275">
                          <a14:foregroundMark x1="36087" y1="20563" x2="36087" y2="20563"/>
                          <a14:foregroundMark x1="45362" y1="10141" x2="45362" y2="10141"/>
                          <a14:foregroundMark x1="55507" y1="10423" x2="55507" y2="10423"/>
                          <a14:foregroundMark x1="79420" y1="92113" x2="79420" y2="91831"/>
                          <a14:foregroundMark x1="18406" y1="4789" x2="18406" y2="4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7" r="18742"/>
            <a:stretch/>
          </p:blipFill>
          <p:spPr bwMode="auto">
            <a:xfrm>
              <a:off x="2380073" y="1485085"/>
              <a:ext cx="1040434" cy="92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6B7278B-171A-7A73-40B4-9D9A3BA644B4}"/>
              </a:ext>
            </a:extLst>
          </p:cNvPr>
          <p:cNvGrpSpPr/>
          <p:nvPr/>
        </p:nvGrpSpPr>
        <p:grpSpPr>
          <a:xfrm>
            <a:off x="6999968" y="1726824"/>
            <a:ext cx="1753787" cy="1424624"/>
            <a:chOff x="5583185" y="2661558"/>
            <a:chExt cx="3827748" cy="2549170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3FC26578-9F8A-5EFC-A901-BF15403C499F}"/>
                </a:ext>
              </a:extLst>
            </p:cNvPr>
            <p:cNvGrpSpPr/>
            <p:nvPr/>
          </p:nvGrpSpPr>
          <p:grpSpPr>
            <a:xfrm>
              <a:off x="5583185" y="4000500"/>
              <a:ext cx="3827748" cy="1135242"/>
              <a:chOff x="5583185" y="4000500"/>
              <a:chExt cx="3827748" cy="1135242"/>
            </a:xfrm>
          </p:grpSpPr>
          <p:sp>
            <p:nvSpPr>
              <p:cNvPr id="9" name="Dati 8">
                <a:extLst>
                  <a:ext uri="{FF2B5EF4-FFF2-40B4-BE49-F238E27FC236}">
                    <a16:creationId xmlns:a16="http://schemas.microsoft.com/office/drawing/2014/main" id="{CBD74BD4-D058-1971-25C2-C483ECF93190}"/>
                  </a:ext>
                </a:extLst>
              </p:cNvPr>
              <p:cNvSpPr/>
              <p:nvPr/>
            </p:nvSpPr>
            <p:spPr>
              <a:xfrm>
                <a:off x="5583185" y="4304913"/>
                <a:ext cx="3827748" cy="830829"/>
              </a:xfrm>
              <a:prstGeom prst="flowChartInputOutpu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4BDDA4-D678-937D-5112-C1F23A7DB5F8}"/>
                  </a:ext>
                </a:extLst>
              </p:cNvPr>
              <p:cNvSpPr/>
              <p:nvPr/>
            </p:nvSpPr>
            <p:spPr>
              <a:xfrm>
                <a:off x="7598833" y="4339167"/>
                <a:ext cx="1143000" cy="596900"/>
              </a:xfrm>
              <a:custGeom>
                <a:avLst/>
                <a:gdLst>
                  <a:gd name="connsiteX0" fmla="*/ 148167 w 1066800"/>
                  <a:gd name="connsiteY0" fmla="*/ 0 h 596900"/>
                  <a:gd name="connsiteX1" fmla="*/ 173567 w 1066800"/>
                  <a:gd name="connsiteY1" fmla="*/ 241300 h 596900"/>
                  <a:gd name="connsiteX2" fmla="*/ 93134 w 1066800"/>
                  <a:gd name="connsiteY2" fmla="*/ 237066 h 596900"/>
                  <a:gd name="connsiteX3" fmla="*/ 0 w 1066800"/>
                  <a:gd name="connsiteY3" fmla="*/ 385233 h 596900"/>
                  <a:gd name="connsiteX4" fmla="*/ 118534 w 1066800"/>
                  <a:gd name="connsiteY4" fmla="*/ 508000 h 596900"/>
                  <a:gd name="connsiteX5" fmla="*/ 355600 w 1066800"/>
                  <a:gd name="connsiteY5" fmla="*/ 571500 h 596900"/>
                  <a:gd name="connsiteX6" fmla="*/ 694267 w 1066800"/>
                  <a:gd name="connsiteY6" fmla="*/ 596900 h 596900"/>
                  <a:gd name="connsiteX7" fmla="*/ 880534 w 1066800"/>
                  <a:gd name="connsiteY7" fmla="*/ 567266 h 596900"/>
                  <a:gd name="connsiteX8" fmla="*/ 994834 w 1066800"/>
                  <a:gd name="connsiteY8" fmla="*/ 499533 h 596900"/>
                  <a:gd name="connsiteX9" fmla="*/ 1066800 w 1066800"/>
                  <a:gd name="connsiteY9" fmla="*/ 372533 h 596900"/>
                  <a:gd name="connsiteX10" fmla="*/ 1032934 w 1066800"/>
                  <a:gd name="connsiteY10" fmla="*/ 338666 h 596900"/>
                  <a:gd name="connsiteX11" fmla="*/ 1016000 w 1066800"/>
                  <a:gd name="connsiteY11" fmla="*/ 330200 h 596900"/>
                  <a:gd name="connsiteX12" fmla="*/ 960967 w 1066800"/>
                  <a:gd name="connsiteY12" fmla="*/ 258233 h 596900"/>
                  <a:gd name="connsiteX13" fmla="*/ 778934 w 1066800"/>
                  <a:gd name="connsiteY13" fmla="*/ 321733 h 596900"/>
                  <a:gd name="connsiteX14" fmla="*/ 791634 w 1066800"/>
                  <a:gd name="connsiteY14" fmla="*/ 4233 h 596900"/>
                  <a:gd name="connsiteX15" fmla="*/ 148167 w 1066800"/>
                  <a:gd name="connsiteY15" fmla="*/ 0 h 596900"/>
                  <a:gd name="connsiteX0" fmla="*/ 224367 w 1143000"/>
                  <a:gd name="connsiteY0" fmla="*/ 0 h 596900"/>
                  <a:gd name="connsiteX1" fmla="*/ 249767 w 1143000"/>
                  <a:gd name="connsiteY1" fmla="*/ 241300 h 596900"/>
                  <a:gd name="connsiteX2" fmla="*/ 169334 w 1143000"/>
                  <a:gd name="connsiteY2" fmla="*/ 237066 h 596900"/>
                  <a:gd name="connsiteX3" fmla="*/ 0 w 1143000"/>
                  <a:gd name="connsiteY3" fmla="*/ 397933 h 596900"/>
                  <a:gd name="connsiteX4" fmla="*/ 194734 w 1143000"/>
                  <a:gd name="connsiteY4" fmla="*/ 508000 h 596900"/>
                  <a:gd name="connsiteX5" fmla="*/ 431800 w 1143000"/>
                  <a:gd name="connsiteY5" fmla="*/ 571500 h 596900"/>
                  <a:gd name="connsiteX6" fmla="*/ 770467 w 1143000"/>
                  <a:gd name="connsiteY6" fmla="*/ 596900 h 596900"/>
                  <a:gd name="connsiteX7" fmla="*/ 956734 w 1143000"/>
                  <a:gd name="connsiteY7" fmla="*/ 567266 h 596900"/>
                  <a:gd name="connsiteX8" fmla="*/ 1071034 w 1143000"/>
                  <a:gd name="connsiteY8" fmla="*/ 499533 h 596900"/>
                  <a:gd name="connsiteX9" fmla="*/ 1143000 w 1143000"/>
                  <a:gd name="connsiteY9" fmla="*/ 372533 h 596900"/>
                  <a:gd name="connsiteX10" fmla="*/ 1109134 w 1143000"/>
                  <a:gd name="connsiteY10" fmla="*/ 338666 h 596900"/>
                  <a:gd name="connsiteX11" fmla="*/ 1092200 w 1143000"/>
                  <a:gd name="connsiteY11" fmla="*/ 330200 h 596900"/>
                  <a:gd name="connsiteX12" fmla="*/ 1037167 w 1143000"/>
                  <a:gd name="connsiteY12" fmla="*/ 258233 h 596900"/>
                  <a:gd name="connsiteX13" fmla="*/ 855134 w 1143000"/>
                  <a:gd name="connsiteY13" fmla="*/ 321733 h 596900"/>
                  <a:gd name="connsiteX14" fmla="*/ 867834 w 1143000"/>
                  <a:gd name="connsiteY14" fmla="*/ 4233 h 596900"/>
                  <a:gd name="connsiteX15" fmla="*/ 224367 w 1143000"/>
                  <a:gd name="connsiteY15" fmla="*/ 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3000" h="596900">
                    <a:moveTo>
                      <a:pt x="224367" y="0"/>
                    </a:moveTo>
                    <a:lnTo>
                      <a:pt x="249767" y="241300"/>
                    </a:lnTo>
                    <a:lnTo>
                      <a:pt x="169334" y="237066"/>
                    </a:lnTo>
                    <a:lnTo>
                      <a:pt x="0" y="397933"/>
                    </a:lnTo>
                    <a:lnTo>
                      <a:pt x="194734" y="508000"/>
                    </a:lnTo>
                    <a:lnTo>
                      <a:pt x="431800" y="571500"/>
                    </a:lnTo>
                    <a:lnTo>
                      <a:pt x="770467" y="596900"/>
                    </a:lnTo>
                    <a:lnTo>
                      <a:pt x="956734" y="567266"/>
                    </a:lnTo>
                    <a:lnTo>
                      <a:pt x="1071034" y="499533"/>
                    </a:lnTo>
                    <a:lnTo>
                      <a:pt x="1143000" y="372533"/>
                    </a:lnTo>
                    <a:lnTo>
                      <a:pt x="1109134" y="338666"/>
                    </a:lnTo>
                    <a:lnTo>
                      <a:pt x="1092200" y="330200"/>
                    </a:lnTo>
                    <a:lnTo>
                      <a:pt x="1037167" y="258233"/>
                    </a:lnTo>
                    <a:lnTo>
                      <a:pt x="855134" y="321733"/>
                    </a:lnTo>
                    <a:lnTo>
                      <a:pt x="867834" y="4233"/>
                    </a:lnTo>
                    <a:lnTo>
                      <a:pt x="2243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Figura a mano libera: forma 10">
                <a:extLst>
                  <a:ext uri="{FF2B5EF4-FFF2-40B4-BE49-F238E27FC236}">
                    <a16:creationId xmlns:a16="http://schemas.microsoft.com/office/drawing/2014/main" id="{0535B42F-F023-84F0-6EA4-C85FFBD922FD}"/>
                  </a:ext>
                </a:extLst>
              </p:cNvPr>
              <p:cNvSpPr/>
              <p:nvPr/>
            </p:nvSpPr>
            <p:spPr>
              <a:xfrm>
                <a:off x="6684433" y="4000500"/>
                <a:ext cx="999067" cy="618066"/>
              </a:xfrm>
              <a:custGeom>
                <a:avLst/>
                <a:gdLst>
                  <a:gd name="connsiteX0" fmla="*/ 122767 w 999067"/>
                  <a:gd name="connsiteY0" fmla="*/ 0 h 330200"/>
                  <a:gd name="connsiteX1" fmla="*/ 999067 w 999067"/>
                  <a:gd name="connsiteY1" fmla="*/ 16933 h 330200"/>
                  <a:gd name="connsiteX2" fmla="*/ 973667 w 999067"/>
                  <a:gd name="connsiteY2" fmla="*/ 59266 h 330200"/>
                  <a:gd name="connsiteX3" fmla="*/ 960967 w 999067"/>
                  <a:gd name="connsiteY3" fmla="*/ 97366 h 330200"/>
                  <a:gd name="connsiteX4" fmla="*/ 952500 w 999067"/>
                  <a:gd name="connsiteY4" fmla="*/ 122766 h 330200"/>
                  <a:gd name="connsiteX5" fmla="*/ 948267 w 999067"/>
                  <a:gd name="connsiteY5" fmla="*/ 135466 h 330200"/>
                  <a:gd name="connsiteX6" fmla="*/ 931334 w 999067"/>
                  <a:gd name="connsiteY6" fmla="*/ 182033 h 330200"/>
                  <a:gd name="connsiteX7" fmla="*/ 893234 w 999067"/>
                  <a:gd name="connsiteY7" fmla="*/ 228600 h 330200"/>
                  <a:gd name="connsiteX8" fmla="*/ 884767 w 999067"/>
                  <a:gd name="connsiteY8" fmla="*/ 245533 h 330200"/>
                  <a:gd name="connsiteX9" fmla="*/ 872067 w 999067"/>
                  <a:gd name="connsiteY9" fmla="*/ 249766 h 330200"/>
                  <a:gd name="connsiteX10" fmla="*/ 563034 w 999067"/>
                  <a:gd name="connsiteY10" fmla="*/ 330200 h 330200"/>
                  <a:gd name="connsiteX11" fmla="*/ 279400 w 999067"/>
                  <a:gd name="connsiteY11" fmla="*/ 317500 h 330200"/>
                  <a:gd name="connsiteX12" fmla="*/ 46567 w 999067"/>
                  <a:gd name="connsiteY12" fmla="*/ 241300 h 330200"/>
                  <a:gd name="connsiteX13" fmla="*/ 0 w 999067"/>
                  <a:gd name="connsiteY13" fmla="*/ 169333 h 330200"/>
                  <a:gd name="connsiteX14" fmla="*/ 46567 w 999067"/>
                  <a:gd name="connsiteY14" fmla="*/ 88900 h 330200"/>
                  <a:gd name="connsiteX15" fmla="*/ 122767 w 999067"/>
                  <a:gd name="connsiteY15" fmla="*/ 0 h 330200"/>
                  <a:gd name="connsiteX0" fmla="*/ 122767 w 999067"/>
                  <a:gd name="connsiteY0" fmla="*/ 4234 h 334434"/>
                  <a:gd name="connsiteX1" fmla="*/ 220134 w 999067"/>
                  <a:gd name="connsiteY1" fmla="*/ 0 h 334434"/>
                  <a:gd name="connsiteX2" fmla="*/ 999067 w 999067"/>
                  <a:gd name="connsiteY2" fmla="*/ 21167 h 334434"/>
                  <a:gd name="connsiteX3" fmla="*/ 973667 w 999067"/>
                  <a:gd name="connsiteY3" fmla="*/ 63500 h 334434"/>
                  <a:gd name="connsiteX4" fmla="*/ 960967 w 999067"/>
                  <a:gd name="connsiteY4" fmla="*/ 101600 h 334434"/>
                  <a:gd name="connsiteX5" fmla="*/ 952500 w 999067"/>
                  <a:gd name="connsiteY5" fmla="*/ 127000 h 334434"/>
                  <a:gd name="connsiteX6" fmla="*/ 948267 w 999067"/>
                  <a:gd name="connsiteY6" fmla="*/ 139700 h 334434"/>
                  <a:gd name="connsiteX7" fmla="*/ 931334 w 999067"/>
                  <a:gd name="connsiteY7" fmla="*/ 186267 h 334434"/>
                  <a:gd name="connsiteX8" fmla="*/ 893234 w 999067"/>
                  <a:gd name="connsiteY8" fmla="*/ 232834 h 334434"/>
                  <a:gd name="connsiteX9" fmla="*/ 884767 w 999067"/>
                  <a:gd name="connsiteY9" fmla="*/ 249767 h 334434"/>
                  <a:gd name="connsiteX10" fmla="*/ 872067 w 999067"/>
                  <a:gd name="connsiteY10" fmla="*/ 254000 h 334434"/>
                  <a:gd name="connsiteX11" fmla="*/ 563034 w 999067"/>
                  <a:gd name="connsiteY11" fmla="*/ 334434 h 334434"/>
                  <a:gd name="connsiteX12" fmla="*/ 279400 w 999067"/>
                  <a:gd name="connsiteY12" fmla="*/ 321734 h 334434"/>
                  <a:gd name="connsiteX13" fmla="*/ 46567 w 999067"/>
                  <a:gd name="connsiteY13" fmla="*/ 245534 h 334434"/>
                  <a:gd name="connsiteX14" fmla="*/ 0 w 999067"/>
                  <a:gd name="connsiteY14" fmla="*/ 173567 h 334434"/>
                  <a:gd name="connsiteX15" fmla="*/ 46567 w 999067"/>
                  <a:gd name="connsiteY15" fmla="*/ 93134 h 334434"/>
                  <a:gd name="connsiteX16" fmla="*/ 122767 w 999067"/>
                  <a:gd name="connsiteY16" fmla="*/ 4234 h 334434"/>
                  <a:gd name="connsiteX0" fmla="*/ 122767 w 999067"/>
                  <a:gd name="connsiteY0" fmla="*/ 4234 h 334434"/>
                  <a:gd name="connsiteX1" fmla="*/ 220134 w 999067"/>
                  <a:gd name="connsiteY1" fmla="*/ 0 h 334434"/>
                  <a:gd name="connsiteX2" fmla="*/ 757767 w 999067"/>
                  <a:gd name="connsiteY2" fmla="*/ 16934 h 334434"/>
                  <a:gd name="connsiteX3" fmla="*/ 999067 w 999067"/>
                  <a:gd name="connsiteY3" fmla="*/ 21167 h 334434"/>
                  <a:gd name="connsiteX4" fmla="*/ 973667 w 999067"/>
                  <a:gd name="connsiteY4" fmla="*/ 63500 h 334434"/>
                  <a:gd name="connsiteX5" fmla="*/ 960967 w 999067"/>
                  <a:gd name="connsiteY5" fmla="*/ 101600 h 334434"/>
                  <a:gd name="connsiteX6" fmla="*/ 952500 w 999067"/>
                  <a:gd name="connsiteY6" fmla="*/ 127000 h 334434"/>
                  <a:gd name="connsiteX7" fmla="*/ 948267 w 999067"/>
                  <a:gd name="connsiteY7" fmla="*/ 139700 h 334434"/>
                  <a:gd name="connsiteX8" fmla="*/ 931334 w 999067"/>
                  <a:gd name="connsiteY8" fmla="*/ 186267 h 334434"/>
                  <a:gd name="connsiteX9" fmla="*/ 893234 w 999067"/>
                  <a:gd name="connsiteY9" fmla="*/ 232834 h 334434"/>
                  <a:gd name="connsiteX10" fmla="*/ 884767 w 999067"/>
                  <a:gd name="connsiteY10" fmla="*/ 249767 h 334434"/>
                  <a:gd name="connsiteX11" fmla="*/ 872067 w 999067"/>
                  <a:gd name="connsiteY11" fmla="*/ 254000 h 334434"/>
                  <a:gd name="connsiteX12" fmla="*/ 563034 w 999067"/>
                  <a:gd name="connsiteY12" fmla="*/ 334434 h 334434"/>
                  <a:gd name="connsiteX13" fmla="*/ 279400 w 999067"/>
                  <a:gd name="connsiteY13" fmla="*/ 321734 h 334434"/>
                  <a:gd name="connsiteX14" fmla="*/ 46567 w 999067"/>
                  <a:gd name="connsiteY14" fmla="*/ 245534 h 334434"/>
                  <a:gd name="connsiteX15" fmla="*/ 0 w 999067"/>
                  <a:gd name="connsiteY15" fmla="*/ 173567 h 334434"/>
                  <a:gd name="connsiteX16" fmla="*/ 46567 w 999067"/>
                  <a:gd name="connsiteY16" fmla="*/ 93134 h 334434"/>
                  <a:gd name="connsiteX17" fmla="*/ 122767 w 999067"/>
                  <a:gd name="connsiteY17" fmla="*/ 4234 h 334434"/>
                  <a:gd name="connsiteX0" fmla="*/ 122767 w 999067"/>
                  <a:gd name="connsiteY0" fmla="*/ 4234 h 334434"/>
                  <a:gd name="connsiteX1" fmla="*/ 220134 w 999067"/>
                  <a:gd name="connsiteY1" fmla="*/ 0 h 334434"/>
                  <a:gd name="connsiteX2" fmla="*/ 431800 w 999067"/>
                  <a:gd name="connsiteY2" fmla="*/ 8467 h 334434"/>
                  <a:gd name="connsiteX3" fmla="*/ 757767 w 999067"/>
                  <a:gd name="connsiteY3" fmla="*/ 16934 h 334434"/>
                  <a:gd name="connsiteX4" fmla="*/ 999067 w 999067"/>
                  <a:gd name="connsiteY4" fmla="*/ 21167 h 334434"/>
                  <a:gd name="connsiteX5" fmla="*/ 973667 w 999067"/>
                  <a:gd name="connsiteY5" fmla="*/ 63500 h 334434"/>
                  <a:gd name="connsiteX6" fmla="*/ 960967 w 999067"/>
                  <a:gd name="connsiteY6" fmla="*/ 101600 h 334434"/>
                  <a:gd name="connsiteX7" fmla="*/ 952500 w 999067"/>
                  <a:gd name="connsiteY7" fmla="*/ 127000 h 334434"/>
                  <a:gd name="connsiteX8" fmla="*/ 948267 w 999067"/>
                  <a:gd name="connsiteY8" fmla="*/ 139700 h 334434"/>
                  <a:gd name="connsiteX9" fmla="*/ 931334 w 999067"/>
                  <a:gd name="connsiteY9" fmla="*/ 186267 h 334434"/>
                  <a:gd name="connsiteX10" fmla="*/ 893234 w 999067"/>
                  <a:gd name="connsiteY10" fmla="*/ 232834 h 334434"/>
                  <a:gd name="connsiteX11" fmla="*/ 884767 w 999067"/>
                  <a:gd name="connsiteY11" fmla="*/ 249767 h 334434"/>
                  <a:gd name="connsiteX12" fmla="*/ 872067 w 999067"/>
                  <a:gd name="connsiteY12" fmla="*/ 254000 h 334434"/>
                  <a:gd name="connsiteX13" fmla="*/ 563034 w 999067"/>
                  <a:gd name="connsiteY13" fmla="*/ 334434 h 334434"/>
                  <a:gd name="connsiteX14" fmla="*/ 279400 w 999067"/>
                  <a:gd name="connsiteY14" fmla="*/ 321734 h 334434"/>
                  <a:gd name="connsiteX15" fmla="*/ 46567 w 999067"/>
                  <a:gd name="connsiteY15" fmla="*/ 245534 h 334434"/>
                  <a:gd name="connsiteX16" fmla="*/ 0 w 999067"/>
                  <a:gd name="connsiteY16" fmla="*/ 173567 h 334434"/>
                  <a:gd name="connsiteX17" fmla="*/ 46567 w 999067"/>
                  <a:gd name="connsiteY17" fmla="*/ 93134 h 334434"/>
                  <a:gd name="connsiteX18" fmla="*/ 122767 w 999067"/>
                  <a:gd name="connsiteY18" fmla="*/ 4234 h 334434"/>
                  <a:gd name="connsiteX0" fmla="*/ 122767 w 999067"/>
                  <a:gd name="connsiteY0" fmla="*/ 4234 h 334434"/>
                  <a:gd name="connsiteX1" fmla="*/ 220134 w 999067"/>
                  <a:gd name="connsiteY1" fmla="*/ 0 h 334434"/>
                  <a:gd name="connsiteX2" fmla="*/ 757767 w 999067"/>
                  <a:gd name="connsiteY2" fmla="*/ 16934 h 334434"/>
                  <a:gd name="connsiteX3" fmla="*/ 999067 w 999067"/>
                  <a:gd name="connsiteY3" fmla="*/ 21167 h 334434"/>
                  <a:gd name="connsiteX4" fmla="*/ 973667 w 999067"/>
                  <a:gd name="connsiteY4" fmla="*/ 63500 h 334434"/>
                  <a:gd name="connsiteX5" fmla="*/ 960967 w 999067"/>
                  <a:gd name="connsiteY5" fmla="*/ 101600 h 334434"/>
                  <a:gd name="connsiteX6" fmla="*/ 952500 w 999067"/>
                  <a:gd name="connsiteY6" fmla="*/ 127000 h 334434"/>
                  <a:gd name="connsiteX7" fmla="*/ 948267 w 999067"/>
                  <a:gd name="connsiteY7" fmla="*/ 139700 h 334434"/>
                  <a:gd name="connsiteX8" fmla="*/ 931334 w 999067"/>
                  <a:gd name="connsiteY8" fmla="*/ 186267 h 334434"/>
                  <a:gd name="connsiteX9" fmla="*/ 893234 w 999067"/>
                  <a:gd name="connsiteY9" fmla="*/ 232834 h 334434"/>
                  <a:gd name="connsiteX10" fmla="*/ 884767 w 999067"/>
                  <a:gd name="connsiteY10" fmla="*/ 249767 h 334434"/>
                  <a:gd name="connsiteX11" fmla="*/ 872067 w 999067"/>
                  <a:gd name="connsiteY11" fmla="*/ 254000 h 334434"/>
                  <a:gd name="connsiteX12" fmla="*/ 563034 w 999067"/>
                  <a:gd name="connsiteY12" fmla="*/ 334434 h 334434"/>
                  <a:gd name="connsiteX13" fmla="*/ 279400 w 999067"/>
                  <a:gd name="connsiteY13" fmla="*/ 321734 h 334434"/>
                  <a:gd name="connsiteX14" fmla="*/ 46567 w 999067"/>
                  <a:gd name="connsiteY14" fmla="*/ 245534 h 334434"/>
                  <a:gd name="connsiteX15" fmla="*/ 0 w 999067"/>
                  <a:gd name="connsiteY15" fmla="*/ 173567 h 334434"/>
                  <a:gd name="connsiteX16" fmla="*/ 46567 w 999067"/>
                  <a:gd name="connsiteY16" fmla="*/ 93134 h 334434"/>
                  <a:gd name="connsiteX17" fmla="*/ 122767 w 999067"/>
                  <a:gd name="connsiteY17" fmla="*/ 4234 h 334434"/>
                  <a:gd name="connsiteX0" fmla="*/ 122767 w 999067"/>
                  <a:gd name="connsiteY0" fmla="*/ 4234 h 334434"/>
                  <a:gd name="connsiteX1" fmla="*/ 220134 w 999067"/>
                  <a:gd name="connsiteY1" fmla="*/ 0 h 334434"/>
                  <a:gd name="connsiteX2" fmla="*/ 419100 w 999067"/>
                  <a:gd name="connsiteY2" fmla="*/ 8467 h 334434"/>
                  <a:gd name="connsiteX3" fmla="*/ 757767 w 999067"/>
                  <a:gd name="connsiteY3" fmla="*/ 16934 h 334434"/>
                  <a:gd name="connsiteX4" fmla="*/ 999067 w 999067"/>
                  <a:gd name="connsiteY4" fmla="*/ 21167 h 334434"/>
                  <a:gd name="connsiteX5" fmla="*/ 973667 w 999067"/>
                  <a:gd name="connsiteY5" fmla="*/ 63500 h 334434"/>
                  <a:gd name="connsiteX6" fmla="*/ 960967 w 999067"/>
                  <a:gd name="connsiteY6" fmla="*/ 101600 h 334434"/>
                  <a:gd name="connsiteX7" fmla="*/ 952500 w 999067"/>
                  <a:gd name="connsiteY7" fmla="*/ 127000 h 334434"/>
                  <a:gd name="connsiteX8" fmla="*/ 948267 w 999067"/>
                  <a:gd name="connsiteY8" fmla="*/ 139700 h 334434"/>
                  <a:gd name="connsiteX9" fmla="*/ 931334 w 999067"/>
                  <a:gd name="connsiteY9" fmla="*/ 186267 h 334434"/>
                  <a:gd name="connsiteX10" fmla="*/ 893234 w 999067"/>
                  <a:gd name="connsiteY10" fmla="*/ 232834 h 334434"/>
                  <a:gd name="connsiteX11" fmla="*/ 884767 w 999067"/>
                  <a:gd name="connsiteY11" fmla="*/ 249767 h 334434"/>
                  <a:gd name="connsiteX12" fmla="*/ 872067 w 999067"/>
                  <a:gd name="connsiteY12" fmla="*/ 254000 h 334434"/>
                  <a:gd name="connsiteX13" fmla="*/ 563034 w 999067"/>
                  <a:gd name="connsiteY13" fmla="*/ 334434 h 334434"/>
                  <a:gd name="connsiteX14" fmla="*/ 279400 w 999067"/>
                  <a:gd name="connsiteY14" fmla="*/ 321734 h 334434"/>
                  <a:gd name="connsiteX15" fmla="*/ 46567 w 999067"/>
                  <a:gd name="connsiteY15" fmla="*/ 245534 h 334434"/>
                  <a:gd name="connsiteX16" fmla="*/ 0 w 999067"/>
                  <a:gd name="connsiteY16" fmla="*/ 173567 h 334434"/>
                  <a:gd name="connsiteX17" fmla="*/ 46567 w 999067"/>
                  <a:gd name="connsiteY17" fmla="*/ 93134 h 334434"/>
                  <a:gd name="connsiteX18" fmla="*/ 122767 w 999067"/>
                  <a:gd name="connsiteY18" fmla="*/ 4234 h 334434"/>
                  <a:gd name="connsiteX0" fmla="*/ 122767 w 999067"/>
                  <a:gd name="connsiteY0" fmla="*/ 4234 h 334434"/>
                  <a:gd name="connsiteX1" fmla="*/ 220134 w 999067"/>
                  <a:gd name="connsiteY1" fmla="*/ 0 h 334434"/>
                  <a:gd name="connsiteX2" fmla="*/ 757767 w 999067"/>
                  <a:gd name="connsiteY2" fmla="*/ 16934 h 334434"/>
                  <a:gd name="connsiteX3" fmla="*/ 999067 w 999067"/>
                  <a:gd name="connsiteY3" fmla="*/ 21167 h 334434"/>
                  <a:gd name="connsiteX4" fmla="*/ 973667 w 999067"/>
                  <a:gd name="connsiteY4" fmla="*/ 63500 h 334434"/>
                  <a:gd name="connsiteX5" fmla="*/ 960967 w 999067"/>
                  <a:gd name="connsiteY5" fmla="*/ 101600 h 334434"/>
                  <a:gd name="connsiteX6" fmla="*/ 952500 w 999067"/>
                  <a:gd name="connsiteY6" fmla="*/ 127000 h 334434"/>
                  <a:gd name="connsiteX7" fmla="*/ 948267 w 999067"/>
                  <a:gd name="connsiteY7" fmla="*/ 139700 h 334434"/>
                  <a:gd name="connsiteX8" fmla="*/ 931334 w 999067"/>
                  <a:gd name="connsiteY8" fmla="*/ 186267 h 334434"/>
                  <a:gd name="connsiteX9" fmla="*/ 893234 w 999067"/>
                  <a:gd name="connsiteY9" fmla="*/ 232834 h 334434"/>
                  <a:gd name="connsiteX10" fmla="*/ 884767 w 999067"/>
                  <a:gd name="connsiteY10" fmla="*/ 249767 h 334434"/>
                  <a:gd name="connsiteX11" fmla="*/ 872067 w 999067"/>
                  <a:gd name="connsiteY11" fmla="*/ 254000 h 334434"/>
                  <a:gd name="connsiteX12" fmla="*/ 563034 w 999067"/>
                  <a:gd name="connsiteY12" fmla="*/ 334434 h 334434"/>
                  <a:gd name="connsiteX13" fmla="*/ 279400 w 999067"/>
                  <a:gd name="connsiteY13" fmla="*/ 321734 h 334434"/>
                  <a:gd name="connsiteX14" fmla="*/ 46567 w 999067"/>
                  <a:gd name="connsiteY14" fmla="*/ 245534 h 334434"/>
                  <a:gd name="connsiteX15" fmla="*/ 0 w 999067"/>
                  <a:gd name="connsiteY15" fmla="*/ 173567 h 334434"/>
                  <a:gd name="connsiteX16" fmla="*/ 46567 w 999067"/>
                  <a:gd name="connsiteY16" fmla="*/ 93134 h 334434"/>
                  <a:gd name="connsiteX17" fmla="*/ 122767 w 999067"/>
                  <a:gd name="connsiteY17" fmla="*/ 4234 h 334434"/>
                  <a:gd name="connsiteX0" fmla="*/ 122767 w 999067"/>
                  <a:gd name="connsiteY0" fmla="*/ 270955 h 601155"/>
                  <a:gd name="connsiteX1" fmla="*/ 220134 w 999067"/>
                  <a:gd name="connsiteY1" fmla="*/ 266721 h 601155"/>
                  <a:gd name="connsiteX2" fmla="*/ 258234 w 999067"/>
                  <a:gd name="connsiteY2" fmla="*/ 21 h 601155"/>
                  <a:gd name="connsiteX3" fmla="*/ 757767 w 999067"/>
                  <a:gd name="connsiteY3" fmla="*/ 283655 h 601155"/>
                  <a:gd name="connsiteX4" fmla="*/ 999067 w 999067"/>
                  <a:gd name="connsiteY4" fmla="*/ 287888 h 601155"/>
                  <a:gd name="connsiteX5" fmla="*/ 973667 w 999067"/>
                  <a:gd name="connsiteY5" fmla="*/ 330221 h 601155"/>
                  <a:gd name="connsiteX6" fmla="*/ 960967 w 999067"/>
                  <a:gd name="connsiteY6" fmla="*/ 368321 h 601155"/>
                  <a:gd name="connsiteX7" fmla="*/ 952500 w 999067"/>
                  <a:gd name="connsiteY7" fmla="*/ 393721 h 601155"/>
                  <a:gd name="connsiteX8" fmla="*/ 948267 w 999067"/>
                  <a:gd name="connsiteY8" fmla="*/ 406421 h 601155"/>
                  <a:gd name="connsiteX9" fmla="*/ 931334 w 999067"/>
                  <a:gd name="connsiteY9" fmla="*/ 452988 h 601155"/>
                  <a:gd name="connsiteX10" fmla="*/ 893234 w 999067"/>
                  <a:gd name="connsiteY10" fmla="*/ 499555 h 601155"/>
                  <a:gd name="connsiteX11" fmla="*/ 884767 w 999067"/>
                  <a:gd name="connsiteY11" fmla="*/ 516488 h 601155"/>
                  <a:gd name="connsiteX12" fmla="*/ 872067 w 999067"/>
                  <a:gd name="connsiteY12" fmla="*/ 520721 h 601155"/>
                  <a:gd name="connsiteX13" fmla="*/ 563034 w 999067"/>
                  <a:gd name="connsiteY13" fmla="*/ 601155 h 601155"/>
                  <a:gd name="connsiteX14" fmla="*/ 279400 w 999067"/>
                  <a:gd name="connsiteY14" fmla="*/ 588455 h 601155"/>
                  <a:gd name="connsiteX15" fmla="*/ 46567 w 999067"/>
                  <a:gd name="connsiteY15" fmla="*/ 512255 h 601155"/>
                  <a:gd name="connsiteX16" fmla="*/ 0 w 999067"/>
                  <a:gd name="connsiteY16" fmla="*/ 440288 h 601155"/>
                  <a:gd name="connsiteX17" fmla="*/ 46567 w 999067"/>
                  <a:gd name="connsiteY17" fmla="*/ 359855 h 601155"/>
                  <a:gd name="connsiteX18" fmla="*/ 122767 w 999067"/>
                  <a:gd name="connsiteY18" fmla="*/ 270955 h 601155"/>
                  <a:gd name="connsiteX0" fmla="*/ 122767 w 999067"/>
                  <a:gd name="connsiteY0" fmla="*/ 270955 h 601155"/>
                  <a:gd name="connsiteX1" fmla="*/ 220134 w 999067"/>
                  <a:gd name="connsiteY1" fmla="*/ 266721 h 601155"/>
                  <a:gd name="connsiteX2" fmla="*/ 258234 w 999067"/>
                  <a:gd name="connsiteY2" fmla="*/ 21 h 601155"/>
                  <a:gd name="connsiteX3" fmla="*/ 609600 w 999067"/>
                  <a:gd name="connsiteY3" fmla="*/ 203222 h 601155"/>
                  <a:gd name="connsiteX4" fmla="*/ 757767 w 999067"/>
                  <a:gd name="connsiteY4" fmla="*/ 283655 h 601155"/>
                  <a:gd name="connsiteX5" fmla="*/ 999067 w 999067"/>
                  <a:gd name="connsiteY5" fmla="*/ 287888 h 601155"/>
                  <a:gd name="connsiteX6" fmla="*/ 973667 w 999067"/>
                  <a:gd name="connsiteY6" fmla="*/ 330221 h 601155"/>
                  <a:gd name="connsiteX7" fmla="*/ 960967 w 999067"/>
                  <a:gd name="connsiteY7" fmla="*/ 368321 h 601155"/>
                  <a:gd name="connsiteX8" fmla="*/ 952500 w 999067"/>
                  <a:gd name="connsiteY8" fmla="*/ 393721 h 601155"/>
                  <a:gd name="connsiteX9" fmla="*/ 948267 w 999067"/>
                  <a:gd name="connsiteY9" fmla="*/ 406421 h 601155"/>
                  <a:gd name="connsiteX10" fmla="*/ 931334 w 999067"/>
                  <a:gd name="connsiteY10" fmla="*/ 452988 h 601155"/>
                  <a:gd name="connsiteX11" fmla="*/ 893234 w 999067"/>
                  <a:gd name="connsiteY11" fmla="*/ 499555 h 601155"/>
                  <a:gd name="connsiteX12" fmla="*/ 884767 w 999067"/>
                  <a:gd name="connsiteY12" fmla="*/ 516488 h 601155"/>
                  <a:gd name="connsiteX13" fmla="*/ 872067 w 999067"/>
                  <a:gd name="connsiteY13" fmla="*/ 520721 h 601155"/>
                  <a:gd name="connsiteX14" fmla="*/ 563034 w 999067"/>
                  <a:gd name="connsiteY14" fmla="*/ 601155 h 601155"/>
                  <a:gd name="connsiteX15" fmla="*/ 279400 w 999067"/>
                  <a:gd name="connsiteY15" fmla="*/ 588455 h 601155"/>
                  <a:gd name="connsiteX16" fmla="*/ 46567 w 999067"/>
                  <a:gd name="connsiteY16" fmla="*/ 512255 h 601155"/>
                  <a:gd name="connsiteX17" fmla="*/ 0 w 999067"/>
                  <a:gd name="connsiteY17" fmla="*/ 440288 h 601155"/>
                  <a:gd name="connsiteX18" fmla="*/ 46567 w 999067"/>
                  <a:gd name="connsiteY18" fmla="*/ 359855 h 601155"/>
                  <a:gd name="connsiteX19" fmla="*/ 122767 w 999067"/>
                  <a:gd name="connsiteY19" fmla="*/ 270955 h 601155"/>
                  <a:gd name="connsiteX0" fmla="*/ 122767 w 999067"/>
                  <a:gd name="connsiteY0" fmla="*/ 287866 h 618066"/>
                  <a:gd name="connsiteX1" fmla="*/ 220134 w 999067"/>
                  <a:gd name="connsiteY1" fmla="*/ 283632 h 618066"/>
                  <a:gd name="connsiteX2" fmla="*/ 258234 w 999067"/>
                  <a:gd name="connsiteY2" fmla="*/ 16932 h 618066"/>
                  <a:gd name="connsiteX3" fmla="*/ 770466 w 999067"/>
                  <a:gd name="connsiteY3" fmla="*/ 0 h 618066"/>
                  <a:gd name="connsiteX4" fmla="*/ 757767 w 999067"/>
                  <a:gd name="connsiteY4" fmla="*/ 300566 h 618066"/>
                  <a:gd name="connsiteX5" fmla="*/ 999067 w 999067"/>
                  <a:gd name="connsiteY5" fmla="*/ 304799 h 618066"/>
                  <a:gd name="connsiteX6" fmla="*/ 973667 w 999067"/>
                  <a:gd name="connsiteY6" fmla="*/ 347132 h 618066"/>
                  <a:gd name="connsiteX7" fmla="*/ 960967 w 999067"/>
                  <a:gd name="connsiteY7" fmla="*/ 385232 h 618066"/>
                  <a:gd name="connsiteX8" fmla="*/ 952500 w 999067"/>
                  <a:gd name="connsiteY8" fmla="*/ 410632 h 618066"/>
                  <a:gd name="connsiteX9" fmla="*/ 948267 w 999067"/>
                  <a:gd name="connsiteY9" fmla="*/ 423332 h 618066"/>
                  <a:gd name="connsiteX10" fmla="*/ 931334 w 999067"/>
                  <a:gd name="connsiteY10" fmla="*/ 469899 h 618066"/>
                  <a:gd name="connsiteX11" fmla="*/ 893234 w 999067"/>
                  <a:gd name="connsiteY11" fmla="*/ 516466 h 618066"/>
                  <a:gd name="connsiteX12" fmla="*/ 884767 w 999067"/>
                  <a:gd name="connsiteY12" fmla="*/ 533399 h 618066"/>
                  <a:gd name="connsiteX13" fmla="*/ 872067 w 999067"/>
                  <a:gd name="connsiteY13" fmla="*/ 537632 h 618066"/>
                  <a:gd name="connsiteX14" fmla="*/ 563034 w 999067"/>
                  <a:gd name="connsiteY14" fmla="*/ 618066 h 618066"/>
                  <a:gd name="connsiteX15" fmla="*/ 279400 w 999067"/>
                  <a:gd name="connsiteY15" fmla="*/ 605366 h 618066"/>
                  <a:gd name="connsiteX16" fmla="*/ 46567 w 999067"/>
                  <a:gd name="connsiteY16" fmla="*/ 529166 h 618066"/>
                  <a:gd name="connsiteX17" fmla="*/ 0 w 999067"/>
                  <a:gd name="connsiteY17" fmla="*/ 457199 h 618066"/>
                  <a:gd name="connsiteX18" fmla="*/ 46567 w 999067"/>
                  <a:gd name="connsiteY18" fmla="*/ 376766 h 618066"/>
                  <a:gd name="connsiteX19" fmla="*/ 122767 w 999067"/>
                  <a:gd name="connsiteY19" fmla="*/ 287866 h 618066"/>
                  <a:gd name="connsiteX0" fmla="*/ 122767 w 999067"/>
                  <a:gd name="connsiteY0" fmla="*/ 287866 h 618066"/>
                  <a:gd name="connsiteX1" fmla="*/ 220134 w 999067"/>
                  <a:gd name="connsiteY1" fmla="*/ 283632 h 618066"/>
                  <a:gd name="connsiteX2" fmla="*/ 258234 w 999067"/>
                  <a:gd name="connsiteY2" fmla="*/ 16932 h 618066"/>
                  <a:gd name="connsiteX3" fmla="*/ 770466 w 999067"/>
                  <a:gd name="connsiteY3" fmla="*/ 0 h 618066"/>
                  <a:gd name="connsiteX4" fmla="*/ 757767 w 999067"/>
                  <a:gd name="connsiteY4" fmla="*/ 300566 h 618066"/>
                  <a:gd name="connsiteX5" fmla="*/ 999067 w 999067"/>
                  <a:gd name="connsiteY5" fmla="*/ 304799 h 618066"/>
                  <a:gd name="connsiteX6" fmla="*/ 973667 w 999067"/>
                  <a:gd name="connsiteY6" fmla="*/ 347132 h 618066"/>
                  <a:gd name="connsiteX7" fmla="*/ 960967 w 999067"/>
                  <a:gd name="connsiteY7" fmla="*/ 385232 h 618066"/>
                  <a:gd name="connsiteX8" fmla="*/ 952500 w 999067"/>
                  <a:gd name="connsiteY8" fmla="*/ 410632 h 618066"/>
                  <a:gd name="connsiteX9" fmla="*/ 948267 w 999067"/>
                  <a:gd name="connsiteY9" fmla="*/ 423332 h 618066"/>
                  <a:gd name="connsiteX10" fmla="*/ 931334 w 999067"/>
                  <a:gd name="connsiteY10" fmla="*/ 469899 h 618066"/>
                  <a:gd name="connsiteX11" fmla="*/ 893234 w 999067"/>
                  <a:gd name="connsiteY11" fmla="*/ 516466 h 618066"/>
                  <a:gd name="connsiteX12" fmla="*/ 884767 w 999067"/>
                  <a:gd name="connsiteY12" fmla="*/ 533399 h 618066"/>
                  <a:gd name="connsiteX13" fmla="*/ 872067 w 999067"/>
                  <a:gd name="connsiteY13" fmla="*/ 537632 h 618066"/>
                  <a:gd name="connsiteX14" fmla="*/ 563034 w 999067"/>
                  <a:gd name="connsiteY14" fmla="*/ 618066 h 618066"/>
                  <a:gd name="connsiteX15" fmla="*/ 279400 w 999067"/>
                  <a:gd name="connsiteY15" fmla="*/ 605366 h 618066"/>
                  <a:gd name="connsiteX16" fmla="*/ 46567 w 999067"/>
                  <a:gd name="connsiteY16" fmla="*/ 529166 h 618066"/>
                  <a:gd name="connsiteX17" fmla="*/ 0 w 999067"/>
                  <a:gd name="connsiteY17" fmla="*/ 457199 h 618066"/>
                  <a:gd name="connsiteX18" fmla="*/ 46567 w 999067"/>
                  <a:gd name="connsiteY18" fmla="*/ 376766 h 618066"/>
                  <a:gd name="connsiteX19" fmla="*/ 122767 w 999067"/>
                  <a:gd name="connsiteY19" fmla="*/ 287866 h 61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99067" h="618066">
                    <a:moveTo>
                      <a:pt x="122767" y="287866"/>
                    </a:moveTo>
                    <a:lnTo>
                      <a:pt x="220134" y="283632"/>
                    </a:lnTo>
                    <a:cubicBezTo>
                      <a:pt x="286456" y="286454"/>
                      <a:pt x="191912" y="14110"/>
                      <a:pt x="258234" y="16932"/>
                    </a:cubicBezTo>
                    <a:cubicBezTo>
                      <a:pt x="428978" y="11288"/>
                      <a:pt x="515055" y="158044"/>
                      <a:pt x="770466" y="0"/>
                    </a:cubicBezTo>
                    <a:lnTo>
                      <a:pt x="757767" y="300566"/>
                    </a:lnTo>
                    <a:lnTo>
                      <a:pt x="999067" y="304799"/>
                    </a:lnTo>
                    <a:cubicBezTo>
                      <a:pt x="990600" y="318910"/>
                      <a:pt x="980712" y="332260"/>
                      <a:pt x="973667" y="347132"/>
                    </a:cubicBezTo>
                    <a:cubicBezTo>
                      <a:pt x="967936" y="359230"/>
                      <a:pt x="965200" y="372532"/>
                      <a:pt x="960967" y="385232"/>
                    </a:cubicBezTo>
                    <a:lnTo>
                      <a:pt x="952500" y="410632"/>
                    </a:lnTo>
                    <a:cubicBezTo>
                      <a:pt x="951089" y="414865"/>
                      <a:pt x="949493" y="419041"/>
                      <a:pt x="948267" y="423332"/>
                    </a:cubicBezTo>
                    <a:cubicBezTo>
                      <a:pt x="944142" y="437768"/>
                      <a:pt x="940662" y="456840"/>
                      <a:pt x="931334" y="469899"/>
                    </a:cubicBezTo>
                    <a:cubicBezTo>
                      <a:pt x="907200" y="503687"/>
                      <a:pt x="925658" y="451622"/>
                      <a:pt x="893234" y="516466"/>
                    </a:cubicBezTo>
                    <a:cubicBezTo>
                      <a:pt x="890412" y="522110"/>
                      <a:pt x="889229" y="528937"/>
                      <a:pt x="884767" y="533399"/>
                    </a:cubicBezTo>
                    <a:cubicBezTo>
                      <a:pt x="881612" y="536554"/>
                      <a:pt x="872067" y="537632"/>
                      <a:pt x="872067" y="537632"/>
                    </a:cubicBezTo>
                    <a:lnTo>
                      <a:pt x="563034" y="618066"/>
                    </a:lnTo>
                    <a:lnTo>
                      <a:pt x="279400" y="605366"/>
                    </a:lnTo>
                    <a:lnTo>
                      <a:pt x="46567" y="529166"/>
                    </a:lnTo>
                    <a:lnTo>
                      <a:pt x="0" y="457199"/>
                    </a:lnTo>
                    <a:lnTo>
                      <a:pt x="46567" y="376766"/>
                    </a:lnTo>
                    <a:lnTo>
                      <a:pt x="122767" y="2878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+</a:t>
                </a:r>
              </a:p>
            </p:txBody>
          </p:sp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335606A-6F97-6B70-4FED-D90D230C2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0997" y="2661558"/>
              <a:ext cx="2828531" cy="2549170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CE1C9C6B-9483-663E-4035-D6463B8187E7}"/>
              </a:ext>
            </a:extLst>
          </p:cNvPr>
          <p:cNvGrpSpPr/>
          <p:nvPr/>
        </p:nvGrpSpPr>
        <p:grpSpPr>
          <a:xfrm>
            <a:off x="6641871" y="2868421"/>
            <a:ext cx="1576557" cy="1497352"/>
            <a:chOff x="5295333" y="1106511"/>
            <a:chExt cx="1576557" cy="1497352"/>
          </a:xfrm>
        </p:grpSpPr>
        <p:sp>
          <p:nvSpPr>
            <p:cNvPr id="18" name="Dati 17">
              <a:extLst>
                <a:ext uri="{FF2B5EF4-FFF2-40B4-BE49-F238E27FC236}">
                  <a16:creationId xmlns:a16="http://schemas.microsoft.com/office/drawing/2014/main" id="{74477C80-37C9-525F-6515-F7681E24A4C1}"/>
                </a:ext>
              </a:extLst>
            </p:cNvPr>
            <p:cNvSpPr/>
            <p:nvPr/>
          </p:nvSpPr>
          <p:spPr>
            <a:xfrm>
              <a:off x="5295333" y="2196025"/>
              <a:ext cx="1576557" cy="407838"/>
            </a:xfrm>
            <a:prstGeom prst="flowChartInputOutpu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19" name="Picture 2" descr="Mettiti nei miei panni. Programmare per promuovere l'empatia e le relazioni con la teoria della ...">
              <a:extLst>
                <a:ext uri="{FF2B5EF4-FFF2-40B4-BE49-F238E27FC236}">
                  <a16:creationId xmlns:a16="http://schemas.microsoft.com/office/drawing/2014/main" id="{B96A999E-321D-1D24-3971-AB05DFF6B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8000" l="8491" r="97642">
                          <a14:foregroundMark x1="22642" y1="36333" x2="22642" y2="36000"/>
                          <a14:foregroundMark x1="8962" y1="71333" x2="8962" y2="71000"/>
                          <a14:foregroundMark x1="26415" y1="36000" x2="26415" y2="36000"/>
                          <a14:foregroundMark x1="91509" y1="73667" x2="91509" y2="73667"/>
                          <a14:foregroundMark x1="91981" y1="95667" x2="91981" y2="95667"/>
                          <a14:foregroundMark x1="75000" y1="97000" x2="75000" y2="97000"/>
                          <a14:foregroundMark x1="97642" y1="96333" x2="97642" y2="96333"/>
                          <a14:foregroundMark x1="46698" y1="98000" x2="46698" y2="9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60" y="1106511"/>
              <a:ext cx="797189" cy="149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EEC9754E-D57E-EA2C-9025-F05F1C907143}"/>
              </a:ext>
            </a:extLst>
          </p:cNvPr>
          <p:cNvGrpSpPr/>
          <p:nvPr/>
        </p:nvGrpSpPr>
        <p:grpSpPr>
          <a:xfrm>
            <a:off x="5713772" y="4545722"/>
            <a:ext cx="1688471" cy="1268043"/>
            <a:chOff x="6612819" y="2079547"/>
            <a:chExt cx="1688471" cy="1268043"/>
          </a:xfrm>
        </p:grpSpPr>
        <p:sp>
          <p:nvSpPr>
            <p:cNvPr id="21" name="Dati 20">
              <a:extLst>
                <a:ext uri="{FF2B5EF4-FFF2-40B4-BE49-F238E27FC236}">
                  <a16:creationId xmlns:a16="http://schemas.microsoft.com/office/drawing/2014/main" id="{E3C1670C-1C04-6090-BBDF-AF3BBE84A524}"/>
                </a:ext>
              </a:extLst>
            </p:cNvPr>
            <p:cNvSpPr/>
            <p:nvPr/>
          </p:nvSpPr>
          <p:spPr>
            <a:xfrm>
              <a:off x="6612819" y="2865686"/>
              <a:ext cx="1688471" cy="379647"/>
            </a:xfrm>
            <a:prstGeom prst="flowChartInputOutpu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C5E8FCC-7130-F7D5-46F5-707CECE22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76" b="89984" l="8401" r="89984">
                          <a14:foregroundMark x1="8401" y1="36632" x2="8401" y2="36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26556" y="2079547"/>
              <a:ext cx="1201799" cy="1268043"/>
            </a:xfrm>
            <a:prstGeom prst="rect">
              <a:avLst/>
            </a:prstGeom>
          </p:spPr>
        </p:pic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A926A9A7-65E7-A418-A97C-2472FECED48E}"/>
              </a:ext>
            </a:extLst>
          </p:cNvPr>
          <p:cNvGrpSpPr/>
          <p:nvPr/>
        </p:nvGrpSpPr>
        <p:grpSpPr>
          <a:xfrm>
            <a:off x="653149" y="3829971"/>
            <a:ext cx="1673637" cy="1161227"/>
            <a:chOff x="5583185" y="3143471"/>
            <a:chExt cx="3827748" cy="1992271"/>
          </a:xfrm>
        </p:grpSpPr>
        <p:sp>
          <p:nvSpPr>
            <p:cNvPr id="41" name="Dati 40">
              <a:extLst>
                <a:ext uri="{FF2B5EF4-FFF2-40B4-BE49-F238E27FC236}">
                  <a16:creationId xmlns:a16="http://schemas.microsoft.com/office/drawing/2014/main" id="{4D22D6EF-ACC0-5245-6E0E-44B508DEBD28}"/>
                </a:ext>
              </a:extLst>
            </p:cNvPr>
            <p:cNvSpPr/>
            <p:nvPr/>
          </p:nvSpPr>
          <p:spPr>
            <a:xfrm>
              <a:off x="5583185" y="4304913"/>
              <a:ext cx="3827748" cy="830829"/>
            </a:xfrm>
            <a:prstGeom prst="flowChartInputOut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C5321FC6-0F02-53E1-64A9-CBF37362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1529" y="3659793"/>
              <a:ext cx="1802674" cy="14369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Immagine 4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53796826-D04E-6685-4DF8-894B3200D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508" y="3143471"/>
              <a:ext cx="1828800" cy="1685925"/>
            </a:xfrm>
            <a:prstGeom prst="rect">
              <a:avLst/>
            </a:prstGeom>
          </p:spPr>
        </p:pic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AF76C9CC-561F-C1C9-41B5-54510DA2AC7D}"/>
              </a:ext>
            </a:extLst>
          </p:cNvPr>
          <p:cNvGrpSpPr/>
          <p:nvPr/>
        </p:nvGrpSpPr>
        <p:grpSpPr>
          <a:xfrm>
            <a:off x="129851" y="2398985"/>
            <a:ext cx="1883064" cy="1203496"/>
            <a:chOff x="5583185" y="3579972"/>
            <a:chExt cx="3827748" cy="1855318"/>
          </a:xfrm>
        </p:grpSpPr>
        <p:sp>
          <p:nvSpPr>
            <p:cNvPr id="44" name="Dati 43">
              <a:extLst>
                <a:ext uri="{FF2B5EF4-FFF2-40B4-BE49-F238E27FC236}">
                  <a16:creationId xmlns:a16="http://schemas.microsoft.com/office/drawing/2014/main" id="{7DF2E5FF-2DBC-6ECD-B803-76CE30980F15}"/>
                </a:ext>
              </a:extLst>
            </p:cNvPr>
            <p:cNvSpPr/>
            <p:nvPr/>
          </p:nvSpPr>
          <p:spPr>
            <a:xfrm>
              <a:off x="5583185" y="4404299"/>
              <a:ext cx="3827748" cy="731443"/>
            </a:xfrm>
            <a:prstGeom prst="flowChartInputOutp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FC6E6135-F7AF-6371-B912-034D17B7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0238" y="3579972"/>
              <a:ext cx="2332283" cy="1029566"/>
            </a:xfrm>
            <a:prstGeom prst="rect">
              <a:avLst/>
            </a:prstGeom>
          </p:spPr>
        </p:pic>
        <p:pic>
          <p:nvPicPr>
            <p:cNvPr id="46" name="Immagine 4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50F2CB30-F709-4E93-5A44-DE61695F6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021" y="4405725"/>
              <a:ext cx="1568861" cy="1029565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394F72F2-F277-4D40-8E37-17F44047BF33}"/>
              </a:ext>
            </a:extLst>
          </p:cNvPr>
          <p:cNvGrpSpPr/>
          <p:nvPr/>
        </p:nvGrpSpPr>
        <p:grpSpPr>
          <a:xfrm>
            <a:off x="1071383" y="1319226"/>
            <a:ext cx="1497101" cy="1067308"/>
            <a:chOff x="5585547" y="3474592"/>
            <a:chExt cx="3827748" cy="1868934"/>
          </a:xfrm>
        </p:grpSpPr>
        <p:sp>
          <p:nvSpPr>
            <p:cNvPr id="48" name="Dati 47">
              <a:extLst>
                <a:ext uri="{FF2B5EF4-FFF2-40B4-BE49-F238E27FC236}">
                  <a16:creationId xmlns:a16="http://schemas.microsoft.com/office/drawing/2014/main" id="{B4B65221-9AFF-5DF8-AD1E-BD91A69766F0}"/>
                </a:ext>
              </a:extLst>
            </p:cNvPr>
            <p:cNvSpPr/>
            <p:nvPr/>
          </p:nvSpPr>
          <p:spPr>
            <a:xfrm>
              <a:off x="5585547" y="4512698"/>
              <a:ext cx="3827748" cy="830828"/>
            </a:xfrm>
            <a:prstGeom prst="flowChartInputOutp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5ABFA33C-7F6B-70D5-AB6C-0C1EB8D31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9725" y="3474592"/>
              <a:ext cx="1802674" cy="1793705"/>
            </a:xfrm>
            <a:prstGeom prst="rect">
              <a:avLst/>
            </a:prstGeom>
          </p:spPr>
        </p:pic>
      </p:grpSp>
      <p:sp>
        <p:nvSpPr>
          <p:cNvPr id="51" name="Titolo 1">
            <a:extLst>
              <a:ext uri="{FF2B5EF4-FFF2-40B4-BE49-F238E27FC236}">
                <a16:creationId xmlns:a16="http://schemas.microsoft.com/office/drawing/2014/main" id="{DD62D541-8245-7369-140F-C2A013F0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358" y="1232463"/>
            <a:ext cx="1226038" cy="1182881"/>
          </a:xfrm>
        </p:spPr>
        <p:txBody>
          <a:bodyPr>
            <a:normAutofit/>
          </a:bodyPr>
          <a:lstStyle/>
          <a:p>
            <a:r>
              <a:rPr lang="it-IT" sz="3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I</a:t>
            </a:r>
          </a:p>
        </p:txBody>
      </p:sp>
      <p:sp>
        <p:nvSpPr>
          <p:cNvPr id="52" name="Titolo 1">
            <a:extLst>
              <a:ext uri="{FF2B5EF4-FFF2-40B4-BE49-F238E27FC236}">
                <a16:creationId xmlns:a16="http://schemas.microsoft.com/office/drawing/2014/main" id="{E9EF1ECF-C2B6-DFEA-91B3-EB674DF3DF3D}"/>
              </a:ext>
            </a:extLst>
          </p:cNvPr>
          <p:cNvSpPr txBox="1">
            <a:spLocks/>
          </p:cNvSpPr>
          <p:nvPr/>
        </p:nvSpPr>
        <p:spPr>
          <a:xfrm>
            <a:off x="5791175" y="1795183"/>
            <a:ext cx="1226038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60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II</a:t>
            </a:r>
          </a:p>
        </p:txBody>
      </p:sp>
      <p:sp>
        <p:nvSpPr>
          <p:cNvPr id="53" name="Titolo 1">
            <a:extLst>
              <a:ext uri="{FF2B5EF4-FFF2-40B4-BE49-F238E27FC236}">
                <a16:creationId xmlns:a16="http://schemas.microsoft.com/office/drawing/2014/main" id="{B6DA426D-706E-8CF5-1B40-10290B296950}"/>
              </a:ext>
            </a:extLst>
          </p:cNvPr>
          <p:cNvSpPr txBox="1">
            <a:spLocks/>
          </p:cNvSpPr>
          <p:nvPr/>
        </p:nvSpPr>
        <p:spPr>
          <a:xfrm>
            <a:off x="6106854" y="2524239"/>
            <a:ext cx="1226038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60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III</a:t>
            </a:r>
          </a:p>
        </p:txBody>
      </p:sp>
      <p:sp>
        <p:nvSpPr>
          <p:cNvPr id="54" name="Titolo 1">
            <a:extLst>
              <a:ext uri="{FF2B5EF4-FFF2-40B4-BE49-F238E27FC236}">
                <a16:creationId xmlns:a16="http://schemas.microsoft.com/office/drawing/2014/main" id="{1F60E41F-A779-3810-5456-D33D7438E645}"/>
              </a:ext>
            </a:extLst>
          </p:cNvPr>
          <p:cNvSpPr txBox="1">
            <a:spLocks/>
          </p:cNvSpPr>
          <p:nvPr/>
        </p:nvSpPr>
        <p:spPr>
          <a:xfrm>
            <a:off x="6091824" y="3355199"/>
            <a:ext cx="1226038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60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IV</a:t>
            </a:r>
          </a:p>
        </p:txBody>
      </p:sp>
      <p:sp>
        <p:nvSpPr>
          <p:cNvPr id="55" name="Titolo 1">
            <a:extLst>
              <a:ext uri="{FF2B5EF4-FFF2-40B4-BE49-F238E27FC236}">
                <a16:creationId xmlns:a16="http://schemas.microsoft.com/office/drawing/2014/main" id="{7C75D667-EED2-D198-5F3E-7DCA91012659}"/>
              </a:ext>
            </a:extLst>
          </p:cNvPr>
          <p:cNvSpPr txBox="1">
            <a:spLocks/>
          </p:cNvSpPr>
          <p:nvPr/>
        </p:nvSpPr>
        <p:spPr>
          <a:xfrm>
            <a:off x="5474339" y="4027125"/>
            <a:ext cx="110540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60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V</a:t>
            </a:r>
          </a:p>
        </p:txBody>
      </p:sp>
      <p:sp>
        <p:nvSpPr>
          <p:cNvPr id="56" name="Titolo 1">
            <a:extLst>
              <a:ext uri="{FF2B5EF4-FFF2-40B4-BE49-F238E27FC236}">
                <a16:creationId xmlns:a16="http://schemas.microsoft.com/office/drawing/2014/main" id="{3C667E8D-6294-2D93-4618-CA3E8A8CCB06}"/>
              </a:ext>
            </a:extLst>
          </p:cNvPr>
          <p:cNvSpPr txBox="1">
            <a:spLocks/>
          </p:cNvSpPr>
          <p:nvPr/>
        </p:nvSpPr>
        <p:spPr>
          <a:xfrm>
            <a:off x="4431617" y="4222015"/>
            <a:ext cx="110540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60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VI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55D3D23D-6987-B0F7-85E8-E970A8191BA7}"/>
              </a:ext>
            </a:extLst>
          </p:cNvPr>
          <p:cNvGrpSpPr/>
          <p:nvPr/>
        </p:nvGrpSpPr>
        <p:grpSpPr>
          <a:xfrm>
            <a:off x="3909085" y="4716681"/>
            <a:ext cx="1612346" cy="1412457"/>
            <a:chOff x="855718" y="1589438"/>
            <a:chExt cx="1612346" cy="1412457"/>
          </a:xfrm>
        </p:grpSpPr>
        <p:sp>
          <p:nvSpPr>
            <p:cNvPr id="29" name="Dati 28">
              <a:extLst>
                <a:ext uri="{FF2B5EF4-FFF2-40B4-BE49-F238E27FC236}">
                  <a16:creationId xmlns:a16="http://schemas.microsoft.com/office/drawing/2014/main" id="{63FB56B8-12E5-5065-80E2-E4EA3ED6A6FA}"/>
                </a:ext>
              </a:extLst>
            </p:cNvPr>
            <p:cNvSpPr/>
            <p:nvPr/>
          </p:nvSpPr>
          <p:spPr>
            <a:xfrm>
              <a:off x="855718" y="2651245"/>
              <a:ext cx="1612346" cy="350650"/>
            </a:xfrm>
            <a:prstGeom prst="flowChartInputOut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5CF5B4EA-4C8A-3678-D1F4-F1F477B68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8720" y="1589438"/>
              <a:ext cx="767225" cy="1301958"/>
            </a:xfrm>
            <a:prstGeom prst="rect">
              <a:avLst/>
            </a:prstGeom>
          </p:spPr>
        </p:pic>
      </p:grpSp>
      <p:sp>
        <p:nvSpPr>
          <p:cNvPr id="57" name="Titolo 1">
            <a:extLst>
              <a:ext uri="{FF2B5EF4-FFF2-40B4-BE49-F238E27FC236}">
                <a16:creationId xmlns:a16="http://schemas.microsoft.com/office/drawing/2014/main" id="{F05C956E-356D-1A66-0367-00883CE91551}"/>
              </a:ext>
            </a:extLst>
          </p:cNvPr>
          <p:cNvSpPr txBox="1">
            <a:spLocks/>
          </p:cNvSpPr>
          <p:nvPr/>
        </p:nvSpPr>
        <p:spPr>
          <a:xfrm>
            <a:off x="3356042" y="4014741"/>
            <a:ext cx="110540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60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VII</a:t>
            </a:r>
          </a:p>
        </p:txBody>
      </p:sp>
      <p:sp>
        <p:nvSpPr>
          <p:cNvPr id="58" name="Titolo 1">
            <a:extLst>
              <a:ext uri="{FF2B5EF4-FFF2-40B4-BE49-F238E27FC236}">
                <a16:creationId xmlns:a16="http://schemas.microsoft.com/office/drawing/2014/main" id="{4F68900C-B5A7-3FB8-4828-3D336A8FB3FB}"/>
              </a:ext>
            </a:extLst>
          </p:cNvPr>
          <p:cNvSpPr txBox="1">
            <a:spLocks/>
          </p:cNvSpPr>
          <p:nvPr/>
        </p:nvSpPr>
        <p:spPr>
          <a:xfrm>
            <a:off x="2302652" y="3330649"/>
            <a:ext cx="1040598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60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VIII</a:t>
            </a:r>
          </a:p>
        </p:txBody>
      </p:sp>
      <p:sp>
        <p:nvSpPr>
          <p:cNvPr id="59" name="Titolo 1">
            <a:extLst>
              <a:ext uri="{FF2B5EF4-FFF2-40B4-BE49-F238E27FC236}">
                <a16:creationId xmlns:a16="http://schemas.microsoft.com/office/drawing/2014/main" id="{BD9A5297-D0D5-3816-DB8C-A2CF0B3731A4}"/>
              </a:ext>
            </a:extLst>
          </p:cNvPr>
          <p:cNvSpPr txBox="1">
            <a:spLocks/>
          </p:cNvSpPr>
          <p:nvPr/>
        </p:nvSpPr>
        <p:spPr>
          <a:xfrm>
            <a:off x="2242188" y="2539676"/>
            <a:ext cx="1607473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60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1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IX</a:t>
            </a:r>
          </a:p>
        </p:txBody>
      </p:sp>
      <p:sp>
        <p:nvSpPr>
          <p:cNvPr id="60" name="Titolo 1">
            <a:extLst>
              <a:ext uri="{FF2B5EF4-FFF2-40B4-BE49-F238E27FC236}">
                <a16:creationId xmlns:a16="http://schemas.microsoft.com/office/drawing/2014/main" id="{787689CA-B274-C7CF-FF59-11D0AB09800D}"/>
              </a:ext>
            </a:extLst>
          </p:cNvPr>
          <p:cNvSpPr txBox="1">
            <a:spLocks/>
          </p:cNvSpPr>
          <p:nvPr/>
        </p:nvSpPr>
        <p:spPr>
          <a:xfrm>
            <a:off x="2991730" y="1696165"/>
            <a:ext cx="843534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60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76200">
                    <a:srgbClr val="00B050">
                      <a:alpha val="71000"/>
                    </a:srgbClr>
                  </a:glow>
                </a:effectLst>
                <a:latin typeface="Century751 SeBd BT" pitchFamily="2" charset="0"/>
                <a:cs typeface="Aharoni" panose="02010803020104030203" pitchFamily="2" charset="-79"/>
              </a:rPr>
              <a:t>X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AD99766E-2C7B-0509-4999-A70223B7ECB4}"/>
              </a:ext>
            </a:extLst>
          </p:cNvPr>
          <p:cNvGrpSpPr/>
          <p:nvPr/>
        </p:nvGrpSpPr>
        <p:grpSpPr>
          <a:xfrm>
            <a:off x="1904510" y="4413228"/>
            <a:ext cx="1481577" cy="1509978"/>
            <a:chOff x="5519188" y="3059906"/>
            <a:chExt cx="3200271" cy="2359532"/>
          </a:xfrm>
        </p:grpSpPr>
        <p:sp>
          <p:nvSpPr>
            <p:cNvPr id="32" name="Dati 31">
              <a:extLst>
                <a:ext uri="{FF2B5EF4-FFF2-40B4-BE49-F238E27FC236}">
                  <a16:creationId xmlns:a16="http://schemas.microsoft.com/office/drawing/2014/main" id="{172213C4-F08E-F884-CBA0-EE55E05CC9DE}"/>
                </a:ext>
              </a:extLst>
            </p:cNvPr>
            <p:cNvSpPr/>
            <p:nvPr/>
          </p:nvSpPr>
          <p:spPr>
            <a:xfrm>
              <a:off x="5519188" y="4871503"/>
              <a:ext cx="3200271" cy="547935"/>
            </a:xfrm>
            <a:prstGeom prst="flowChartInputOutp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C8838E45-C389-DB4C-7BA6-9ACD586B2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6642" y="3059906"/>
              <a:ext cx="1568417" cy="2229393"/>
            </a:xfrm>
            <a:prstGeom prst="rect">
              <a:avLst/>
            </a:prstGeom>
          </p:spPr>
        </p:pic>
        <p:pic>
          <p:nvPicPr>
            <p:cNvPr id="34" name="Immagine 33" descr="Immagine che contiene testo, clipart&#10;&#10;Descrizione generata automaticamente">
              <a:extLst>
                <a:ext uri="{FF2B5EF4-FFF2-40B4-BE49-F238E27FC236}">
                  <a16:creationId xmlns:a16="http://schemas.microsoft.com/office/drawing/2014/main" id="{0F241B32-B01B-8FAE-8738-A1326396F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887" y="4296331"/>
              <a:ext cx="1333500" cy="1066800"/>
            </a:xfrm>
            <a:prstGeom prst="rect">
              <a:avLst/>
            </a:prstGeom>
          </p:spPr>
        </p:pic>
      </p:grpSp>
      <p:pic>
        <p:nvPicPr>
          <p:cNvPr id="62" name="Immagine 61">
            <a:extLst>
              <a:ext uri="{FF2B5EF4-FFF2-40B4-BE49-F238E27FC236}">
                <a16:creationId xmlns:a16="http://schemas.microsoft.com/office/drawing/2014/main" id="{FB5C654C-DCDA-5355-D2B2-30231160669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8899"/>
          <a:stretch/>
        </p:blipFill>
        <p:spPr>
          <a:xfrm rot="16200000">
            <a:off x="-767717" y="4609714"/>
            <a:ext cx="2165640" cy="294781"/>
          </a:xfrm>
          <a:prstGeom prst="rect">
            <a:avLst/>
          </a:prstGeom>
        </p:spPr>
      </p:pic>
      <p:pic>
        <p:nvPicPr>
          <p:cNvPr id="63" name="Immagine 62">
            <a:extLst>
              <a:ext uri="{FF2B5EF4-FFF2-40B4-BE49-F238E27FC236}">
                <a16:creationId xmlns:a16="http://schemas.microsoft.com/office/drawing/2014/main" id="{4E80DDEA-8B56-F422-4916-9E69EFE0C92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r="44076"/>
          <a:stretch/>
        </p:blipFill>
        <p:spPr>
          <a:xfrm rot="16200000">
            <a:off x="7332513" y="4920717"/>
            <a:ext cx="1761704" cy="294781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E48BE47E-E1A2-B503-C4C6-59A9CB2F907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6"/>
          <a:stretch/>
        </p:blipFill>
        <p:spPr>
          <a:xfrm>
            <a:off x="3029175" y="3156812"/>
            <a:ext cx="2988697" cy="413457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337B5CA1-0DE5-4C32-4402-C4B170C21E7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8" r="28653"/>
          <a:stretch/>
        </p:blipFill>
        <p:spPr>
          <a:xfrm>
            <a:off x="4017714" y="2671721"/>
            <a:ext cx="1281194" cy="299514"/>
          </a:xfrm>
          <a:prstGeom prst="rect">
            <a:avLst/>
          </a:prstGeom>
        </p:spPr>
      </p:pic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2D2A61E5-78C0-2A85-D7F7-A39F4222E0EA}"/>
              </a:ext>
            </a:extLst>
          </p:cNvPr>
          <p:cNvSpPr txBox="1"/>
          <p:nvPr/>
        </p:nvSpPr>
        <p:spPr>
          <a:xfrm>
            <a:off x="5147187" y="1508301"/>
            <a:ext cx="136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Saluta</a:t>
            </a:r>
            <a:r>
              <a:rPr lang="it-IT" sz="1800" dirty="0">
                <a:latin typeface="KabarettD" panose="02090203040305070304" pitchFamily="18" charset="0"/>
              </a:rPr>
              <a:t> 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DE5AC6B-DD28-D207-51D8-0750BC00DBD9}"/>
              </a:ext>
            </a:extLst>
          </p:cNvPr>
          <p:cNvSpPr txBox="1"/>
          <p:nvPr/>
        </p:nvSpPr>
        <p:spPr>
          <a:xfrm>
            <a:off x="6203741" y="2095086"/>
            <a:ext cx="136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Aiuta</a:t>
            </a:r>
            <a:r>
              <a:rPr lang="it-IT" sz="1800" dirty="0">
                <a:latin typeface="KabarettD" panose="02090203040305070304" pitchFamily="18" charset="0"/>
              </a:rPr>
              <a:t> 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F4F6BCE-8AC5-6F95-9A0C-CAE0DF8706EB}"/>
              </a:ext>
            </a:extLst>
          </p:cNvPr>
          <p:cNvSpPr txBox="1"/>
          <p:nvPr/>
        </p:nvSpPr>
        <p:spPr>
          <a:xfrm>
            <a:off x="6629625" y="2803247"/>
            <a:ext cx="136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Offri</a:t>
            </a:r>
            <a:endParaRPr lang="it-IT" sz="1800" dirty="0">
              <a:latin typeface="KabarettD" panose="02090203040305070304" pitchFamily="18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771351F-E1D7-761A-40A0-5930CFF8E139}"/>
              </a:ext>
            </a:extLst>
          </p:cNvPr>
          <p:cNvSpPr txBox="1"/>
          <p:nvPr/>
        </p:nvSpPr>
        <p:spPr>
          <a:xfrm>
            <a:off x="6598235" y="3664618"/>
            <a:ext cx="136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Mettiti</a:t>
            </a:r>
            <a:endParaRPr lang="it-IT" sz="1800" dirty="0">
              <a:latin typeface="KabarettD" panose="02090203040305070304" pitchFamily="18" charset="0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FB5FD609-6249-A0CA-376A-3651DC58AA8A}"/>
              </a:ext>
            </a:extLst>
          </p:cNvPr>
          <p:cNvSpPr txBox="1"/>
          <p:nvPr/>
        </p:nvSpPr>
        <p:spPr>
          <a:xfrm>
            <a:off x="5836715" y="4326699"/>
            <a:ext cx="136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Conta</a:t>
            </a:r>
            <a:endParaRPr lang="it-IT" sz="1800" dirty="0">
              <a:latin typeface="KabarettD" panose="02090203040305070304" pitchFamily="18" charset="0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73A76B36-AE03-EA16-CFB5-B2F222798261}"/>
              </a:ext>
            </a:extLst>
          </p:cNvPr>
          <p:cNvSpPr txBox="1"/>
          <p:nvPr/>
        </p:nvSpPr>
        <p:spPr>
          <a:xfrm>
            <a:off x="4160917" y="5155234"/>
            <a:ext cx="136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Cerca</a:t>
            </a:r>
            <a:endParaRPr lang="it-IT" sz="1800" dirty="0">
              <a:latin typeface="KabarettD" panose="02090203040305070304" pitchFamily="18" charset="0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03F1D887-DE16-EA51-DC11-94549458ED2D}"/>
              </a:ext>
            </a:extLst>
          </p:cNvPr>
          <p:cNvSpPr txBox="1"/>
          <p:nvPr/>
        </p:nvSpPr>
        <p:spPr>
          <a:xfrm>
            <a:off x="2242213" y="4388150"/>
            <a:ext cx="1534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Festeggia</a:t>
            </a:r>
            <a:endParaRPr lang="it-IT" sz="1800" dirty="0">
              <a:latin typeface="KabarettD" panose="02090203040305070304" pitchFamily="18" charset="0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93F06A9B-20D5-389B-843E-275E0EE6C788}"/>
              </a:ext>
            </a:extLst>
          </p:cNvPr>
          <p:cNvSpPr txBox="1"/>
          <p:nvPr/>
        </p:nvSpPr>
        <p:spPr>
          <a:xfrm>
            <a:off x="2473454" y="1973931"/>
            <a:ext cx="776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Fai</a:t>
            </a:r>
            <a:endParaRPr lang="it-IT" sz="1800" dirty="0">
              <a:latin typeface="KabarettD" panose="02090203040305070304" pitchFamily="18" charset="0"/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0D4813BA-11E6-64AF-3338-54E83B03A3E5}"/>
              </a:ext>
            </a:extLst>
          </p:cNvPr>
          <p:cNvSpPr txBox="1"/>
          <p:nvPr/>
        </p:nvSpPr>
        <p:spPr>
          <a:xfrm>
            <a:off x="1662678" y="2818259"/>
            <a:ext cx="791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Usa</a:t>
            </a:r>
            <a:endParaRPr lang="it-IT" sz="1800" dirty="0">
              <a:latin typeface="KabarettD" panose="02090203040305070304" pitchFamily="18" charset="0"/>
            </a:endParaRP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99617F55-73F1-36CE-2B21-B6FF00CFE3F0}"/>
              </a:ext>
            </a:extLst>
          </p:cNvPr>
          <p:cNvSpPr txBox="1"/>
          <p:nvPr/>
        </p:nvSpPr>
        <p:spPr>
          <a:xfrm>
            <a:off x="921514" y="3645700"/>
            <a:ext cx="1772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Stabilisci</a:t>
            </a:r>
            <a:endParaRPr lang="it-IT" sz="1800" dirty="0">
              <a:latin typeface="KabarettD" panose="02090203040305070304" pitchFamily="18" charset="0"/>
            </a:endParaRPr>
          </a:p>
        </p:txBody>
      </p:sp>
      <p:pic>
        <p:nvPicPr>
          <p:cNvPr id="83" name="Immagine 8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F980887F-C2F6-C17E-EB27-71F80A829B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0071" y="-1334161"/>
            <a:ext cx="541753" cy="35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8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6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9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9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8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8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9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9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900"/>
                            </p:stCondLst>
                            <p:childTnLst>
                              <p:par>
                                <p:cTn id="7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8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7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9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600"/>
                            </p:stCondLst>
                            <p:childTnLst>
                              <p:par>
                                <p:cTn id="8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4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9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3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8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7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9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600"/>
                            </p:stCondLst>
                            <p:childTnLst>
                              <p:par>
                                <p:cTn id="1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8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9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800"/>
                            </p:stCondLst>
                            <p:childTnLst>
                              <p:par>
                                <p:cTn id="1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4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9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300"/>
                            </p:stCondLst>
                            <p:childTnLst>
                              <p:par>
                                <p:cTn id="1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8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7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9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9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3600"/>
                            </p:stCondLst>
                            <p:childTnLst>
                              <p:par>
                                <p:cTn id="1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800"/>
                            </p:stCondLst>
                            <p:childTnLst>
                              <p:par>
                                <p:cTn id="1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1247200" y="2503149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2176900" y="2100630"/>
            <a:ext cx="6197958" cy="2308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Usa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le parole: “</a:t>
            </a:r>
            <a:r>
              <a:rPr lang="it-IT" sz="2800" dirty="0">
                <a:solidFill>
                  <a:srgbClr val="002060"/>
                </a:solidFill>
                <a:latin typeface="KabarettD" panose="02090203040305070304" pitchFamily="18" charset="0"/>
              </a:rPr>
              <a:t>per favore</a:t>
            </a:r>
            <a:r>
              <a:rPr lang="it-IT" sz="2800" dirty="0">
                <a:latin typeface="KabarettD" panose="02090203040305070304" pitchFamily="18" charset="0"/>
              </a:rPr>
              <a:t>” </a:t>
            </a:r>
            <a:br>
              <a:rPr lang="it-IT" sz="2800" dirty="0">
                <a:latin typeface="KabarettD" panose="02090203040305070304" pitchFamily="18" charset="0"/>
              </a:rPr>
            </a:br>
            <a:r>
              <a:rPr lang="it-IT" sz="2800" dirty="0">
                <a:latin typeface="KabarettD" panose="02090203040305070304" pitchFamily="18" charset="0"/>
              </a:rPr>
              <a:t>“</a:t>
            </a:r>
            <a:r>
              <a:rPr lang="it-IT" sz="2800" dirty="0">
                <a:solidFill>
                  <a:srgbClr val="7030A0"/>
                </a:solidFill>
                <a:latin typeface="KabarettD" panose="02090203040305070304" pitchFamily="18" charset="0"/>
              </a:rPr>
              <a:t>scusa</a:t>
            </a:r>
            <a:r>
              <a:rPr lang="it-IT" sz="2800" dirty="0">
                <a:latin typeface="KabarettD" panose="02090203040305070304" pitchFamily="18" charset="0"/>
              </a:rPr>
              <a:t>” e “</a:t>
            </a:r>
            <a:r>
              <a:rPr lang="it-IT" sz="2800" dirty="0">
                <a:solidFill>
                  <a:srgbClr val="C00000"/>
                </a:solidFill>
                <a:latin typeface="KabarettD" panose="02090203040305070304" pitchFamily="18" charset="0"/>
              </a:rPr>
              <a:t>grazie</a:t>
            </a:r>
            <a:r>
              <a:rPr lang="it-IT" sz="2800" dirty="0">
                <a:latin typeface="KabarettD" panose="02090203040305070304" pitchFamily="18" charset="0"/>
              </a:rPr>
              <a:t>” sul lavoro.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Per un ambiente lavorativo gentile </a:t>
            </a:r>
            <a:br>
              <a:rPr lang="it-IT" sz="2800" dirty="0">
                <a:latin typeface="KabarettD" panose="02090203040305070304" pitchFamily="18" charset="0"/>
              </a:rPr>
            </a:br>
            <a:r>
              <a:rPr lang="it-IT" sz="2800" dirty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usa parole gentili.</a:t>
            </a:r>
            <a:endParaRPr lang="it-IT" dirty="0"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KabarettD" panose="02090203040305070304" pitchFamily="18" charset="0"/>
            </a:endParaRPr>
          </a:p>
        </p:txBody>
      </p:sp>
      <p:sp>
        <p:nvSpPr>
          <p:cNvPr id="4" name="Dati 3">
            <a:extLst>
              <a:ext uri="{FF2B5EF4-FFF2-40B4-BE49-F238E27FC236}">
                <a16:creationId xmlns:a16="http://schemas.microsoft.com/office/drawing/2014/main" id="{3C3AF974-CCA8-B659-F654-6EF96628A8BE}"/>
              </a:ext>
            </a:extLst>
          </p:cNvPr>
          <p:cNvSpPr/>
          <p:nvPr/>
        </p:nvSpPr>
        <p:spPr>
          <a:xfrm>
            <a:off x="5583185" y="4304913"/>
            <a:ext cx="3827748" cy="830829"/>
          </a:xfrm>
          <a:prstGeom prst="flowChartInputOutp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447BA1-25B7-583C-4972-60A897FB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238" y="3579972"/>
            <a:ext cx="2332283" cy="1029566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E8744E-6A25-1075-8E9A-41F4B4DFE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21" y="4405725"/>
            <a:ext cx="1568861" cy="10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872730" y="2468466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2165639" y="1973790"/>
            <a:ext cx="6197958" cy="2619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Fai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  <a:t>notare un talento </a:t>
            </a:r>
            <a:r>
              <a:rPr lang="it-IT" sz="2800" dirty="0">
                <a:latin typeface="KabarettD" panose="02090203040305070304" pitchFamily="18" charset="0"/>
              </a:rPr>
              <a:t>a chi lavora </a:t>
            </a:r>
            <a:br>
              <a:rPr lang="it-IT" sz="2800" dirty="0">
                <a:latin typeface="KabarettD" panose="02090203040305070304" pitchFamily="18" charset="0"/>
              </a:rPr>
            </a:br>
            <a:r>
              <a:rPr lang="it-IT" sz="2800" dirty="0">
                <a:latin typeface="KabarettD" panose="02090203040305070304" pitchFamily="18" charset="0"/>
              </a:rPr>
              <a:t>con te o per te. </a:t>
            </a:r>
            <a:br>
              <a:rPr lang="it-IT" sz="2800" dirty="0">
                <a:latin typeface="KabarettD" panose="02090203040305070304" pitchFamily="18" charset="0"/>
              </a:rPr>
            </a:br>
            <a:r>
              <a:rPr lang="it-IT" sz="2800" dirty="0">
                <a:solidFill>
                  <a:srgbClr val="FF00FF"/>
                </a:solidFill>
                <a:latin typeface="KabarettD" panose="02090203040305070304" pitchFamily="18" charset="0"/>
              </a:rPr>
              <a:t>Perché far notare solo i difetti? </a:t>
            </a:r>
            <a:endParaRPr lang="it-IT" sz="2800" dirty="0">
              <a:latin typeface="KabarettD" panose="02090203040305070304" pitchFamily="18" charset="0"/>
            </a:endParaRP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E se proprio devi farlo critica l’idea </a:t>
            </a:r>
            <a:br>
              <a:rPr lang="it-IT" sz="2800" dirty="0">
                <a:latin typeface="KabarettD" panose="02090203040305070304" pitchFamily="18" charset="0"/>
              </a:rPr>
            </a:br>
            <a:r>
              <a:rPr lang="it-IT" sz="2800" dirty="0">
                <a:latin typeface="KabarettD" panose="02090203040305070304" pitchFamily="18" charset="0"/>
              </a:rPr>
              <a:t>o il progetto e </a:t>
            </a:r>
            <a:r>
              <a:rPr lang="it-IT" sz="2800" dirty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non la persona</a:t>
            </a:r>
            <a:r>
              <a:rPr lang="it-IT" sz="2800" dirty="0">
                <a:latin typeface="KabarettD" panose="02090203040305070304" pitchFamily="18" charset="0"/>
              </a:rPr>
              <a:t>.</a:t>
            </a:r>
            <a:endParaRPr lang="it-IT" dirty="0">
              <a:solidFill>
                <a:srgbClr val="002060"/>
              </a:solidFill>
              <a:latin typeface="KabarettD" panose="0209020304030507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25C78A-7AB4-5462-609D-7848EA07F6B4}"/>
              </a:ext>
            </a:extLst>
          </p:cNvPr>
          <p:cNvSpPr txBox="1"/>
          <p:nvPr/>
        </p:nvSpPr>
        <p:spPr>
          <a:xfrm>
            <a:off x="-682684" y="4919484"/>
            <a:ext cx="4336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	10. 	</a:t>
            </a:r>
          </a:p>
        </p:txBody>
      </p:sp>
      <p:sp>
        <p:nvSpPr>
          <p:cNvPr id="5" name="Dati 4">
            <a:extLst>
              <a:ext uri="{FF2B5EF4-FFF2-40B4-BE49-F238E27FC236}">
                <a16:creationId xmlns:a16="http://schemas.microsoft.com/office/drawing/2014/main" id="{F194BA91-F29F-4D93-96AC-AE1C70B21C53}"/>
              </a:ext>
            </a:extLst>
          </p:cNvPr>
          <p:cNvSpPr/>
          <p:nvPr/>
        </p:nvSpPr>
        <p:spPr>
          <a:xfrm>
            <a:off x="5583185" y="4304913"/>
            <a:ext cx="3827748" cy="830829"/>
          </a:xfrm>
          <a:prstGeom prst="flowChartInputOutp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6D247B-381F-A79E-B68F-B6DF8365A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09888" y="3794428"/>
            <a:ext cx="1802674" cy="17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47056-BDE3-B716-C49C-121805FC6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DB7E89-C961-68D9-2E99-37E1ED061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B58216-83C3-0B3B-AD56-A6F8EC70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52"/>
            <a:ext cx="8717280" cy="61651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D703D5-6D1F-1BC5-B21D-BBD10D7A4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6" y="-37336"/>
            <a:ext cx="8795656" cy="61931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DB3A3B0-F359-6BE9-3193-B75B04700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6" y="-45099"/>
            <a:ext cx="8795656" cy="6208698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23C3D1-5E7B-1C11-62DE-7FD0FFFFD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" y="1084181"/>
            <a:ext cx="8640763" cy="172247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3A52B0E-C145-F5A9-D043-CD7F45481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4" y="203086"/>
            <a:ext cx="8407494" cy="294781"/>
          </a:xfrm>
          <a:prstGeom prst="rect">
            <a:avLst/>
          </a:prstGeom>
        </p:spPr>
      </p:pic>
      <p:pic>
        <p:nvPicPr>
          <p:cNvPr id="14" name="Immagine 1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343BB06-03DD-E7E5-F565-1D7ABE563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3" y="3677985"/>
            <a:ext cx="347473" cy="230734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F8E4BA6-0653-13AF-7CD6-69857BC40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4" y="5213496"/>
            <a:ext cx="6942593" cy="703231"/>
          </a:xfrm>
          <a:prstGeom prst="rect">
            <a:avLst/>
          </a:prstGeom>
        </p:spPr>
      </p:pic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EEF7AE29-7E2B-6B54-8BEB-589C3730D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9" y="1518498"/>
            <a:ext cx="4290558" cy="3785342"/>
          </a:xfrm>
          <a:prstGeom prst="rect">
            <a:avLst/>
          </a:prstGeom>
        </p:spPr>
      </p:pic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310493E1-46C2-3C55-E0BB-79EF439125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39" y="1945416"/>
            <a:ext cx="4035388" cy="37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47056-BDE3-B716-C49C-121805FC6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DB7E89-C961-68D9-2E99-37E1ED061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B58216-83C3-0B3B-AD56-A6F8EC70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52"/>
            <a:ext cx="8717280" cy="61651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D703D5-6D1F-1BC5-B21D-BBD10D7A4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6" y="-37336"/>
            <a:ext cx="8795656" cy="61931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DB3A3B0-F359-6BE9-3193-B75B04700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6" y="-45099"/>
            <a:ext cx="8795656" cy="6208698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23C3D1-5E7B-1C11-62DE-7FD0FFFFD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" y="1084181"/>
            <a:ext cx="8640763" cy="172247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3A52B0E-C145-F5A9-D043-CD7F45481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4" y="203086"/>
            <a:ext cx="8407494" cy="29478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Immagine 1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343BB06-03DD-E7E5-F565-1D7ABE563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3" y="3677985"/>
            <a:ext cx="347473" cy="230734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F8E4BA6-0653-13AF-7CD6-69857BC40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06" y="5493504"/>
            <a:ext cx="5780627" cy="58553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EEF7AE29-7E2B-6B54-8BEB-589C3730D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43" y="1897049"/>
            <a:ext cx="2253683" cy="1988310"/>
          </a:xfrm>
          <a:prstGeom prst="rect">
            <a:avLst/>
          </a:prstGeom>
        </p:spPr>
      </p:pic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310493E1-46C2-3C55-E0BB-79EF439125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49" y="3264361"/>
            <a:ext cx="2472254" cy="22894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6D35D4-A5FA-6DFB-9576-2BB9C95B6E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03" y="2691563"/>
            <a:ext cx="3410050" cy="29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1247200" y="2503149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2149314" y="2103936"/>
            <a:ext cx="6197958" cy="2075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Saluta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quando </a:t>
            </a:r>
            <a:r>
              <a:rPr lang="it-IT" sz="2800" b="1" dirty="0">
                <a:latin typeface="KabarettD" panose="02090203040305070304" pitchFamily="18" charset="0"/>
              </a:rPr>
              <a:t>entri</a:t>
            </a:r>
            <a:r>
              <a:rPr lang="it-IT" sz="2800" dirty="0">
                <a:latin typeface="KabarettD" panose="02090203040305070304" pitchFamily="18" charset="0"/>
              </a:rPr>
              <a:t> o esci da un posto di lavoro. </a:t>
            </a:r>
            <a: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  <a:t>Esagera</a:t>
            </a:r>
            <a:r>
              <a:rPr lang="it-IT" dirty="0">
                <a:solidFill>
                  <a:srgbClr val="FF0000"/>
                </a:solidFill>
                <a:latin typeface="KabarettD" panose="02090203040305070304" pitchFamily="18" charset="0"/>
              </a:rPr>
              <a:t> </a:t>
            </a:r>
            <a: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  <a:t>chiedendo</a:t>
            </a:r>
            <a:r>
              <a:rPr lang="it-IT" dirty="0">
                <a:solidFill>
                  <a:srgbClr val="FF0000"/>
                </a:solidFill>
                <a:latin typeface="KabarettD" panose="02090203040305070304" pitchFamily="18" charset="0"/>
              </a:rPr>
              <a:t>: </a:t>
            </a:r>
            <a: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  <a:t>“come va?” </a:t>
            </a:r>
            <a:endParaRPr lang="it-IT" dirty="0">
              <a:solidFill>
                <a:srgbClr val="FF0000"/>
              </a:solidFill>
              <a:latin typeface="KabarettD" panose="02090203040305070304" pitchFamily="18" charset="0"/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002060"/>
                </a:solidFill>
                <a:latin typeface="KabarettD" panose="02090203040305070304" pitchFamily="18" charset="0"/>
              </a:rPr>
              <a:t>e </a:t>
            </a:r>
            <a:r>
              <a:rPr lang="it-IT" sz="28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ascolta</a:t>
            </a:r>
            <a:r>
              <a:rPr lang="it-IT" sz="2800" dirty="0">
                <a:solidFill>
                  <a:srgbClr val="002060"/>
                </a:solidFill>
                <a:latin typeface="KabarettD" panose="02090203040305070304" pitchFamily="18" charset="0"/>
              </a:rPr>
              <a:t> la risposta!</a:t>
            </a:r>
            <a:endParaRPr lang="it-IT" dirty="0">
              <a:solidFill>
                <a:srgbClr val="002060"/>
              </a:solidFill>
              <a:latin typeface="KabarettD" panose="02090203040305070304" pitchFamily="18" charset="0"/>
            </a:endParaRPr>
          </a:p>
        </p:txBody>
      </p:sp>
      <p:sp>
        <p:nvSpPr>
          <p:cNvPr id="6" name="Dati 5">
            <a:extLst>
              <a:ext uri="{FF2B5EF4-FFF2-40B4-BE49-F238E27FC236}">
                <a16:creationId xmlns:a16="http://schemas.microsoft.com/office/drawing/2014/main" id="{C0C9EF4B-5C3E-C7E5-9F6E-B47442B9B8B3}"/>
              </a:ext>
            </a:extLst>
          </p:cNvPr>
          <p:cNvSpPr/>
          <p:nvPr/>
        </p:nvSpPr>
        <p:spPr>
          <a:xfrm>
            <a:off x="5583185" y="4304913"/>
            <a:ext cx="3827748" cy="830829"/>
          </a:xfrm>
          <a:prstGeom prst="flowChartInputOutp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 descr="Immagine che contiene testo, pianta, foglia, felce&#10;&#10;Descrizione generata automaticamente">
            <a:extLst>
              <a:ext uri="{FF2B5EF4-FFF2-40B4-BE49-F238E27FC236}">
                <a16:creationId xmlns:a16="http://schemas.microsoft.com/office/drawing/2014/main" id="{1F724A3C-E009-C2AB-1F05-AA360F832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5" y="3286981"/>
            <a:ext cx="1802674" cy="22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1238491" y="2671780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2143658" y="2272200"/>
            <a:ext cx="6197958" cy="2101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Aiuta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un collega: </a:t>
            </a:r>
            <a: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  <a:t>meno competizione </a:t>
            </a:r>
            <a:b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</a:br>
            <a:r>
              <a:rPr lang="it-IT" sz="2800" dirty="0">
                <a:latin typeface="KabarettD" panose="02090203040305070304" pitchFamily="18" charset="0"/>
              </a:rPr>
              <a:t>e </a:t>
            </a:r>
            <a:r>
              <a:rPr lang="it-IT" sz="2800" dirty="0">
                <a:solidFill>
                  <a:schemeClr val="accent6">
                    <a:lumMod val="50000"/>
                  </a:schemeClr>
                </a:solidFill>
                <a:latin typeface="KabarettD" panose="02090203040305070304" pitchFamily="18" charset="0"/>
              </a:rPr>
              <a:t>più collaborazione 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002060"/>
                </a:solidFill>
                <a:latin typeface="KabarettD" panose="02090203040305070304" pitchFamily="18" charset="0"/>
              </a:rPr>
              <a:t>uguale si </a:t>
            </a:r>
            <a:r>
              <a:rPr lang="it-IT" sz="2800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lavora meglio</a:t>
            </a:r>
            <a:r>
              <a:rPr lang="it-IT" sz="2800" dirty="0">
                <a:latin typeface="KabarettD" panose="02090203040305070304" pitchFamily="18" charset="0"/>
              </a:rPr>
              <a:t>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537ADB-FEF3-87D8-CBD0-CD770DBF2A10}"/>
              </a:ext>
            </a:extLst>
          </p:cNvPr>
          <p:cNvSpPr txBox="1"/>
          <p:nvPr/>
        </p:nvSpPr>
        <p:spPr>
          <a:xfrm>
            <a:off x="-1280160" y="4550118"/>
            <a:ext cx="4336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	</a:t>
            </a:r>
          </a:p>
        </p:txBody>
      </p:sp>
      <p:sp>
        <p:nvSpPr>
          <p:cNvPr id="7" name="Dati 6">
            <a:extLst>
              <a:ext uri="{FF2B5EF4-FFF2-40B4-BE49-F238E27FC236}">
                <a16:creationId xmlns:a16="http://schemas.microsoft.com/office/drawing/2014/main" id="{400B3A8B-3E22-1885-A0E6-5F24AE3849C8}"/>
              </a:ext>
            </a:extLst>
          </p:cNvPr>
          <p:cNvSpPr/>
          <p:nvPr/>
        </p:nvSpPr>
        <p:spPr>
          <a:xfrm>
            <a:off x="5583185" y="4304913"/>
            <a:ext cx="3827748" cy="830829"/>
          </a:xfrm>
          <a:prstGeom prst="flowChartInputOutp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rgbClr val="00B0F0"/>
              </a:gs>
              <a:gs pos="71000">
                <a:srgbClr val="0070C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 descr="Gli insegnanti sono i primi ad aiutare gli alunni | Memory safe – Indire">
            <a:extLst>
              <a:ext uri="{FF2B5EF4-FFF2-40B4-BE49-F238E27FC236}">
                <a16:creationId xmlns:a16="http://schemas.microsoft.com/office/drawing/2014/main" id="{7DA359B6-5BE1-9C82-725C-8A8333ED9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9" b="92113" l="18406" r="79275">
                        <a14:foregroundMark x1="36087" y1="20563" x2="36087" y2="20563"/>
                        <a14:foregroundMark x1="45362" y1="10141" x2="45362" y2="10141"/>
                        <a14:foregroundMark x1="55507" y1="10423" x2="55507" y2="10423"/>
                        <a14:foregroundMark x1="79420" y1="92113" x2="79420" y2="91831"/>
                        <a14:foregroundMark x1="18406" y1="4789" x2="18406" y2="4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97" r="18742"/>
          <a:stretch/>
        </p:blipFill>
        <p:spPr bwMode="auto">
          <a:xfrm>
            <a:off x="6214379" y="3322797"/>
            <a:ext cx="2196282" cy="17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4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i 3">
            <a:extLst>
              <a:ext uri="{FF2B5EF4-FFF2-40B4-BE49-F238E27FC236}">
                <a16:creationId xmlns:a16="http://schemas.microsoft.com/office/drawing/2014/main" id="{230A1413-180C-12BB-F6A3-C66F5BC27F47}"/>
              </a:ext>
            </a:extLst>
          </p:cNvPr>
          <p:cNvSpPr/>
          <p:nvPr/>
        </p:nvSpPr>
        <p:spPr>
          <a:xfrm>
            <a:off x="5583185" y="4304913"/>
            <a:ext cx="3827748" cy="830829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1273325" y="2738281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2155570" y="2341449"/>
            <a:ext cx="6197958" cy="1907178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Offri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un </a:t>
            </a:r>
            <a:r>
              <a:rPr lang="it-IT" sz="3200" dirty="0">
                <a:solidFill>
                  <a:schemeClr val="accent2">
                    <a:lumMod val="75000"/>
                  </a:schemeClr>
                </a:solidFill>
                <a:latin typeface="KabarettD" panose="02090203040305070304" pitchFamily="18" charset="0"/>
              </a:rPr>
              <a:t>sorriso </a:t>
            </a:r>
            <a:br>
              <a:rPr lang="it-IT" sz="2800" dirty="0">
                <a:latin typeface="KabarettD" panose="02090203040305070304" pitchFamily="18" charset="0"/>
              </a:rPr>
            </a:br>
            <a:r>
              <a:rPr lang="it-IT" sz="2800" dirty="0">
                <a:latin typeface="KabarettD" panose="02090203040305070304" pitchFamily="18" charset="0"/>
              </a:rPr>
              <a:t>e, se vuoi strafare, anche 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un caffè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KabarettD" panose="02090203040305070304" pitchFamily="18" charset="0"/>
              </a:rPr>
              <a:t>!</a:t>
            </a:r>
            <a:endParaRPr lang="it-IT" sz="2800" dirty="0">
              <a:solidFill>
                <a:schemeClr val="accent2">
                  <a:lumMod val="50000"/>
                </a:schemeClr>
              </a:solidFill>
              <a:latin typeface="KabarettD" panose="02090203040305070304" pitchFamily="18" charset="0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1953B1A8-1074-AD0D-7F21-662F9D0D8370}"/>
              </a:ext>
            </a:extLst>
          </p:cNvPr>
          <p:cNvSpPr/>
          <p:nvPr/>
        </p:nvSpPr>
        <p:spPr>
          <a:xfrm>
            <a:off x="7598833" y="4339167"/>
            <a:ext cx="1143000" cy="596900"/>
          </a:xfrm>
          <a:custGeom>
            <a:avLst/>
            <a:gdLst>
              <a:gd name="connsiteX0" fmla="*/ 148167 w 1066800"/>
              <a:gd name="connsiteY0" fmla="*/ 0 h 596900"/>
              <a:gd name="connsiteX1" fmla="*/ 173567 w 1066800"/>
              <a:gd name="connsiteY1" fmla="*/ 241300 h 596900"/>
              <a:gd name="connsiteX2" fmla="*/ 93134 w 1066800"/>
              <a:gd name="connsiteY2" fmla="*/ 237066 h 596900"/>
              <a:gd name="connsiteX3" fmla="*/ 0 w 1066800"/>
              <a:gd name="connsiteY3" fmla="*/ 385233 h 596900"/>
              <a:gd name="connsiteX4" fmla="*/ 118534 w 1066800"/>
              <a:gd name="connsiteY4" fmla="*/ 508000 h 596900"/>
              <a:gd name="connsiteX5" fmla="*/ 355600 w 1066800"/>
              <a:gd name="connsiteY5" fmla="*/ 571500 h 596900"/>
              <a:gd name="connsiteX6" fmla="*/ 694267 w 1066800"/>
              <a:gd name="connsiteY6" fmla="*/ 596900 h 596900"/>
              <a:gd name="connsiteX7" fmla="*/ 880534 w 1066800"/>
              <a:gd name="connsiteY7" fmla="*/ 567266 h 596900"/>
              <a:gd name="connsiteX8" fmla="*/ 994834 w 1066800"/>
              <a:gd name="connsiteY8" fmla="*/ 499533 h 596900"/>
              <a:gd name="connsiteX9" fmla="*/ 1066800 w 1066800"/>
              <a:gd name="connsiteY9" fmla="*/ 372533 h 596900"/>
              <a:gd name="connsiteX10" fmla="*/ 1032934 w 1066800"/>
              <a:gd name="connsiteY10" fmla="*/ 338666 h 596900"/>
              <a:gd name="connsiteX11" fmla="*/ 1016000 w 1066800"/>
              <a:gd name="connsiteY11" fmla="*/ 330200 h 596900"/>
              <a:gd name="connsiteX12" fmla="*/ 960967 w 1066800"/>
              <a:gd name="connsiteY12" fmla="*/ 258233 h 596900"/>
              <a:gd name="connsiteX13" fmla="*/ 778934 w 1066800"/>
              <a:gd name="connsiteY13" fmla="*/ 321733 h 596900"/>
              <a:gd name="connsiteX14" fmla="*/ 791634 w 1066800"/>
              <a:gd name="connsiteY14" fmla="*/ 4233 h 596900"/>
              <a:gd name="connsiteX15" fmla="*/ 148167 w 1066800"/>
              <a:gd name="connsiteY15" fmla="*/ 0 h 596900"/>
              <a:gd name="connsiteX0" fmla="*/ 224367 w 1143000"/>
              <a:gd name="connsiteY0" fmla="*/ 0 h 596900"/>
              <a:gd name="connsiteX1" fmla="*/ 249767 w 1143000"/>
              <a:gd name="connsiteY1" fmla="*/ 241300 h 596900"/>
              <a:gd name="connsiteX2" fmla="*/ 169334 w 1143000"/>
              <a:gd name="connsiteY2" fmla="*/ 237066 h 596900"/>
              <a:gd name="connsiteX3" fmla="*/ 0 w 1143000"/>
              <a:gd name="connsiteY3" fmla="*/ 397933 h 596900"/>
              <a:gd name="connsiteX4" fmla="*/ 194734 w 1143000"/>
              <a:gd name="connsiteY4" fmla="*/ 508000 h 596900"/>
              <a:gd name="connsiteX5" fmla="*/ 431800 w 1143000"/>
              <a:gd name="connsiteY5" fmla="*/ 571500 h 596900"/>
              <a:gd name="connsiteX6" fmla="*/ 770467 w 1143000"/>
              <a:gd name="connsiteY6" fmla="*/ 596900 h 596900"/>
              <a:gd name="connsiteX7" fmla="*/ 956734 w 1143000"/>
              <a:gd name="connsiteY7" fmla="*/ 567266 h 596900"/>
              <a:gd name="connsiteX8" fmla="*/ 1071034 w 1143000"/>
              <a:gd name="connsiteY8" fmla="*/ 499533 h 596900"/>
              <a:gd name="connsiteX9" fmla="*/ 1143000 w 1143000"/>
              <a:gd name="connsiteY9" fmla="*/ 372533 h 596900"/>
              <a:gd name="connsiteX10" fmla="*/ 1109134 w 1143000"/>
              <a:gd name="connsiteY10" fmla="*/ 338666 h 596900"/>
              <a:gd name="connsiteX11" fmla="*/ 1092200 w 1143000"/>
              <a:gd name="connsiteY11" fmla="*/ 330200 h 596900"/>
              <a:gd name="connsiteX12" fmla="*/ 1037167 w 1143000"/>
              <a:gd name="connsiteY12" fmla="*/ 258233 h 596900"/>
              <a:gd name="connsiteX13" fmla="*/ 855134 w 1143000"/>
              <a:gd name="connsiteY13" fmla="*/ 321733 h 596900"/>
              <a:gd name="connsiteX14" fmla="*/ 867834 w 1143000"/>
              <a:gd name="connsiteY14" fmla="*/ 4233 h 596900"/>
              <a:gd name="connsiteX15" fmla="*/ 224367 w 1143000"/>
              <a:gd name="connsiteY15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3000" h="596900">
                <a:moveTo>
                  <a:pt x="224367" y="0"/>
                </a:moveTo>
                <a:lnTo>
                  <a:pt x="249767" y="241300"/>
                </a:lnTo>
                <a:lnTo>
                  <a:pt x="169334" y="237066"/>
                </a:lnTo>
                <a:lnTo>
                  <a:pt x="0" y="397933"/>
                </a:lnTo>
                <a:lnTo>
                  <a:pt x="194734" y="508000"/>
                </a:lnTo>
                <a:lnTo>
                  <a:pt x="431800" y="571500"/>
                </a:lnTo>
                <a:lnTo>
                  <a:pt x="770467" y="596900"/>
                </a:lnTo>
                <a:lnTo>
                  <a:pt x="956734" y="567266"/>
                </a:lnTo>
                <a:lnTo>
                  <a:pt x="1071034" y="499533"/>
                </a:lnTo>
                <a:lnTo>
                  <a:pt x="1143000" y="372533"/>
                </a:lnTo>
                <a:lnTo>
                  <a:pt x="1109134" y="338666"/>
                </a:lnTo>
                <a:lnTo>
                  <a:pt x="1092200" y="330200"/>
                </a:lnTo>
                <a:lnTo>
                  <a:pt x="1037167" y="258233"/>
                </a:lnTo>
                <a:lnTo>
                  <a:pt x="855134" y="321733"/>
                </a:lnTo>
                <a:lnTo>
                  <a:pt x="867834" y="4233"/>
                </a:lnTo>
                <a:lnTo>
                  <a:pt x="22436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8DF013B0-05FD-F118-C68D-78D1A25DB491}"/>
              </a:ext>
            </a:extLst>
          </p:cNvPr>
          <p:cNvSpPr/>
          <p:nvPr/>
        </p:nvSpPr>
        <p:spPr>
          <a:xfrm>
            <a:off x="6684433" y="4000500"/>
            <a:ext cx="999067" cy="618066"/>
          </a:xfrm>
          <a:custGeom>
            <a:avLst/>
            <a:gdLst>
              <a:gd name="connsiteX0" fmla="*/ 122767 w 999067"/>
              <a:gd name="connsiteY0" fmla="*/ 0 h 330200"/>
              <a:gd name="connsiteX1" fmla="*/ 999067 w 999067"/>
              <a:gd name="connsiteY1" fmla="*/ 16933 h 330200"/>
              <a:gd name="connsiteX2" fmla="*/ 973667 w 999067"/>
              <a:gd name="connsiteY2" fmla="*/ 59266 h 330200"/>
              <a:gd name="connsiteX3" fmla="*/ 960967 w 999067"/>
              <a:gd name="connsiteY3" fmla="*/ 97366 h 330200"/>
              <a:gd name="connsiteX4" fmla="*/ 952500 w 999067"/>
              <a:gd name="connsiteY4" fmla="*/ 122766 h 330200"/>
              <a:gd name="connsiteX5" fmla="*/ 948267 w 999067"/>
              <a:gd name="connsiteY5" fmla="*/ 135466 h 330200"/>
              <a:gd name="connsiteX6" fmla="*/ 931334 w 999067"/>
              <a:gd name="connsiteY6" fmla="*/ 182033 h 330200"/>
              <a:gd name="connsiteX7" fmla="*/ 893234 w 999067"/>
              <a:gd name="connsiteY7" fmla="*/ 228600 h 330200"/>
              <a:gd name="connsiteX8" fmla="*/ 884767 w 999067"/>
              <a:gd name="connsiteY8" fmla="*/ 245533 h 330200"/>
              <a:gd name="connsiteX9" fmla="*/ 872067 w 999067"/>
              <a:gd name="connsiteY9" fmla="*/ 249766 h 330200"/>
              <a:gd name="connsiteX10" fmla="*/ 563034 w 999067"/>
              <a:gd name="connsiteY10" fmla="*/ 330200 h 330200"/>
              <a:gd name="connsiteX11" fmla="*/ 279400 w 999067"/>
              <a:gd name="connsiteY11" fmla="*/ 317500 h 330200"/>
              <a:gd name="connsiteX12" fmla="*/ 46567 w 999067"/>
              <a:gd name="connsiteY12" fmla="*/ 241300 h 330200"/>
              <a:gd name="connsiteX13" fmla="*/ 0 w 999067"/>
              <a:gd name="connsiteY13" fmla="*/ 169333 h 330200"/>
              <a:gd name="connsiteX14" fmla="*/ 46567 w 999067"/>
              <a:gd name="connsiteY14" fmla="*/ 88900 h 330200"/>
              <a:gd name="connsiteX15" fmla="*/ 122767 w 999067"/>
              <a:gd name="connsiteY15" fmla="*/ 0 h 330200"/>
              <a:gd name="connsiteX0" fmla="*/ 122767 w 999067"/>
              <a:gd name="connsiteY0" fmla="*/ 4234 h 334434"/>
              <a:gd name="connsiteX1" fmla="*/ 220134 w 999067"/>
              <a:gd name="connsiteY1" fmla="*/ 0 h 334434"/>
              <a:gd name="connsiteX2" fmla="*/ 999067 w 999067"/>
              <a:gd name="connsiteY2" fmla="*/ 21167 h 334434"/>
              <a:gd name="connsiteX3" fmla="*/ 973667 w 999067"/>
              <a:gd name="connsiteY3" fmla="*/ 63500 h 334434"/>
              <a:gd name="connsiteX4" fmla="*/ 960967 w 999067"/>
              <a:gd name="connsiteY4" fmla="*/ 101600 h 334434"/>
              <a:gd name="connsiteX5" fmla="*/ 952500 w 999067"/>
              <a:gd name="connsiteY5" fmla="*/ 127000 h 334434"/>
              <a:gd name="connsiteX6" fmla="*/ 948267 w 999067"/>
              <a:gd name="connsiteY6" fmla="*/ 139700 h 334434"/>
              <a:gd name="connsiteX7" fmla="*/ 931334 w 999067"/>
              <a:gd name="connsiteY7" fmla="*/ 186267 h 334434"/>
              <a:gd name="connsiteX8" fmla="*/ 893234 w 999067"/>
              <a:gd name="connsiteY8" fmla="*/ 232834 h 334434"/>
              <a:gd name="connsiteX9" fmla="*/ 884767 w 999067"/>
              <a:gd name="connsiteY9" fmla="*/ 249767 h 334434"/>
              <a:gd name="connsiteX10" fmla="*/ 872067 w 999067"/>
              <a:gd name="connsiteY10" fmla="*/ 254000 h 334434"/>
              <a:gd name="connsiteX11" fmla="*/ 563034 w 999067"/>
              <a:gd name="connsiteY11" fmla="*/ 334434 h 334434"/>
              <a:gd name="connsiteX12" fmla="*/ 279400 w 999067"/>
              <a:gd name="connsiteY12" fmla="*/ 321734 h 334434"/>
              <a:gd name="connsiteX13" fmla="*/ 46567 w 999067"/>
              <a:gd name="connsiteY13" fmla="*/ 245534 h 334434"/>
              <a:gd name="connsiteX14" fmla="*/ 0 w 999067"/>
              <a:gd name="connsiteY14" fmla="*/ 173567 h 334434"/>
              <a:gd name="connsiteX15" fmla="*/ 46567 w 999067"/>
              <a:gd name="connsiteY15" fmla="*/ 93134 h 334434"/>
              <a:gd name="connsiteX16" fmla="*/ 122767 w 999067"/>
              <a:gd name="connsiteY16" fmla="*/ 4234 h 334434"/>
              <a:gd name="connsiteX0" fmla="*/ 122767 w 999067"/>
              <a:gd name="connsiteY0" fmla="*/ 4234 h 334434"/>
              <a:gd name="connsiteX1" fmla="*/ 220134 w 999067"/>
              <a:gd name="connsiteY1" fmla="*/ 0 h 334434"/>
              <a:gd name="connsiteX2" fmla="*/ 757767 w 999067"/>
              <a:gd name="connsiteY2" fmla="*/ 16934 h 334434"/>
              <a:gd name="connsiteX3" fmla="*/ 999067 w 999067"/>
              <a:gd name="connsiteY3" fmla="*/ 21167 h 334434"/>
              <a:gd name="connsiteX4" fmla="*/ 973667 w 999067"/>
              <a:gd name="connsiteY4" fmla="*/ 63500 h 334434"/>
              <a:gd name="connsiteX5" fmla="*/ 960967 w 999067"/>
              <a:gd name="connsiteY5" fmla="*/ 101600 h 334434"/>
              <a:gd name="connsiteX6" fmla="*/ 952500 w 999067"/>
              <a:gd name="connsiteY6" fmla="*/ 127000 h 334434"/>
              <a:gd name="connsiteX7" fmla="*/ 948267 w 999067"/>
              <a:gd name="connsiteY7" fmla="*/ 139700 h 334434"/>
              <a:gd name="connsiteX8" fmla="*/ 931334 w 999067"/>
              <a:gd name="connsiteY8" fmla="*/ 186267 h 334434"/>
              <a:gd name="connsiteX9" fmla="*/ 893234 w 999067"/>
              <a:gd name="connsiteY9" fmla="*/ 232834 h 334434"/>
              <a:gd name="connsiteX10" fmla="*/ 884767 w 999067"/>
              <a:gd name="connsiteY10" fmla="*/ 249767 h 334434"/>
              <a:gd name="connsiteX11" fmla="*/ 872067 w 999067"/>
              <a:gd name="connsiteY11" fmla="*/ 254000 h 334434"/>
              <a:gd name="connsiteX12" fmla="*/ 563034 w 999067"/>
              <a:gd name="connsiteY12" fmla="*/ 334434 h 334434"/>
              <a:gd name="connsiteX13" fmla="*/ 279400 w 999067"/>
              <a:gd name="connsiteY13" fmla="*/ 321734 h 334434"/>
              <a:gd name="connsiteX14" fmla="*/ 46567 w 999067"/>
              <a:gd name="connsiteY14" fmla="*/ 245534 h 334434"/>
              <a:gd name="connsiteX15" fmla="*/ 0 w 999067"/>
              <a:gd name="connsiteY15" fmla="*/ 173567 h 334434"/>
              <a:gd name="connsiteX16" fmla="*/ 46567 w 999067"/>
              <a:gd name="connsiteY16" fmla="*/ 93134 h 334434"/>
              <a:gd name="connsiteX17" fmla="*/ 122767 w 999067"/>
              <a:gd name="connsiteY17" fmla="*/ 4234 h 334434"/>
              <a:gd name="connsiteX0" fmla="*/ 122767 w 999067"/>
              <a:gd name="connsiteY0" fmla="*/ 4234 h 334434"/>
              <a:gd name="connsiteX1" fmla="*/ 220134 w 999067"/>
              <a:gd name="connsiteY1" fmla="*/ 0 h 334434"/>
              <a:gd name="connsiteX2" fmla="*/ 431800 w 999067"/>
              <a:gd name="connsiteY2" fmla="*/ 8467 h 334434"/>
              <a:gd name="connsiteX3" fmla="*/ 757767 w 999067"/>
              <a:gd name="connsiteY3" fmla="*/ 16934 h 334434"/>
              <a:gd name="connsiteX4" fmla="*/ 999067 w 999067"/>
              <a:gd name="connsiteY4" fmla="*/ 21167 h 334434"/>
              <a:gd name="connsiteX5" fmla="*/ 973667 w 999067"/>
              <a:gd name="connsiteY5" fmla="*/ 63500 h 334434"/>
              <a:gd name="connsiteX6" fmla="*/ 960967 w 999067"/>
              <a:gd name="connsiteY6" fmla="*/ 101600 h 334434"/>
              <a:gd name="connsiteX7" fmla="*/ 952500 w 999067"/>
              <a:gd name="connsiteY7" fmla="*/ 127000 h 334434"/>
              <a:gd name="connsiteX8" fmla="*/ 948267 w 999067"/>
              <a:gd name="connsiteY8" fmla="*/ 139700 h 334434"/>
              <a:gd name="connsiteX9" fmla="*/ 931334 w 999067"/>
              <a:gd name="connsiteY9" fmla="*/ 186267 h 334434"/>
              <a:gd name="connsiteX10" fmla="*/ 893234 w 999067"/>
              <a:gd name="connsiteY10" fmla="*/ 232834 h 334434"/>
              <a:gd name="connsiteX11" fmla="*/ 884767 w 999067"/>
              <a:gd name="connsiteY11" fmla="*/ 249767 h 334434"/>
              <a:gd name="connsiteX12" fmla="*/ 872067 w 999067"/>
              <a:gd name="connsiteY12" fmla="*/ 254000 h 334434"/>
              <a:gd name="connsiteX13" fmla="*/ 563034 w 999067"/>
              <a:gd name="connsiteY13" fmla="*/ 334434 h 334434"/>
              <a:gd name="connsiteX14" fmla="*/ 279400 w 999067"/>
              <a:gd name="connsiteY14" fmla="*/ 321734 h 334434"/>
              <a:gd name="connsiteX15" fmla="*/ 46567 w 999067"/>
              <a:gd name="connsiteY15" fmla="*/ 245534 h 334434"/>
              <a:gd name="connsiteX16" fmla="*/ 0 w 999067"/>
              <a:gd name="connsiteY16" fmla="*/ 173567 h 334434"/>
              <a:gd name="connsiteX17" fmla="*/ 46567 w 999067"/>
              <a:gd name="connsiteY17" fmla="*/ 93134 h 334434"/>
              <a:gd name="connsiteX18" fmla="*/ 122767 w 999067"/>
              <a:gd name="connsiteY18" fmla="*/ 4234 h 334434"/>
              <a:gd name="connsiteX0" fmla="*/ 122767 w 999067"/>
              <a:gd name="connsiteY0" fmla="*/ 4234 h 334434"/>
              <a:gd name="connsiteX1" fmla="*/ 220134 w 999067"/>
              <a:gd name="connsiteY1" fmla="*/ 0 h 334434"/>
              <a:gd name="connsiteX2" fmla="*/ 757767 w 999067"/>
              <a:gd name="connsiteY2" fmla="*/ 16934 h 334434"/>
              <a:gd name="connsiteX3" fmla="*/ 999067 w 999067"/>
              <a:gd name="connsiteY3" fmla="*/ 21167 h 334434"/>
              <a:gd name="connsiteX4" fmla="*/ 973667 w 999067"/>
              <a:gd name="connsiteY4" fmla="*/ 63500 h 334434"/>
              <a:gd name="connsiteX5" fmla="*/ 960967 w 999067"/>
              <a:gd name="connsiteY5" fmla="*/ 101600 h 334434"/>
              <a:gd name="connsiteX6" fmla="*/ 952500 w 999067"/>
              <a:gd name="connsiteY6" fmla="*/ 127000 h 334434"/>
              <a:gd name="connsiteX7" fmla="*/ 948267 w 999067"/>
              <a:gd name="connsiteY7" fmla="*/ 139700 h 334434"/>
              <a:gd name="connsiteX8" fmla="*/ 931334 w 999067"/>
              <a:gd name="connsiteY8" fmla="*/ 186267 h 334434"/>
              <a:gd name="connsiteX9" fmla="*/ 893234 w 999067"/>
              <a:gd name="connsiteY9" fmla="*/ 232834 h 334434"/>
              <a:gd name="connsiteX10" fmla="*/ 884767 w 999067"/>
              <a:gd name="connsiteY10" fmla="*/ 249767 h 334434"/>
              <a:gd name="connsiteX11" fmla="*/ 872067 w 999067"/>
              <a:gd name="connsiteY11" fmla="*/ 254000 h 334434"/>
              <a:gd name="connsiteX12" fmla="*/ 563034 w 999067"/>
              <a:gd name="connsiteY12" fmla="*/ 334434 h 334434"/>
              <a:gd name="connsiteX13" fmla="*/ 279400 w 999067"/>
              <a:gd name="connsiteY13" fmla="*/ 321734 h 334434"/>
              <a:gd name="connsiteX14" fmla="*/ 46567 w 999067"/>
              <a:gd name="connsiteY14" fmla="*/ 245534 h 334434"/>
              <a:gd name="connsiteX15" fmla="*/ 0 w 999067"/>
              <a:gd name="connsiteY15" fmla="*/ 173567 h 334434"/>
              <a:gd name="connsiteX16" fmla="*/ 46567 w 999067"/>
              <a:gd name="connsiteY16" fmla="*/ 93134 h 334434"/>
              <a:gd name="connsiteX17" fmla="*/ 122767 w 999067"/>
              <a:gd name="connsiteY17" fmla="*/ 4234 h 334434"/>
              <a:gd name="connsiteX0" fmla="*/ 122767 w 999067"/>
              <a:gd name="connsiteY0" fmla="*/ 4234 h 334434"/>
              <a:gd name="connsiteX1" fmla="*/ 220134 w 999067"/>
              <a:gd name="connsiteY1" fmla="*/ 0 h 334434"/>
              <a:gd name="connsiteX2" fmla="*/ 419100 w 999067"/>
              <a:gd name="connsiteY2" fmla="*/ 8467 h 334434"/>
              <a:gd name="connsiteX3" fmla="*/ 757767 w 999067"/>
              <a:gd name="connsiteY3" fmla="*/ 16934 h 334434"/>
              <a:gd name="connsiteX4" fmla="*/ 999067 w 999067"/>
              <a:gd name="connsiteY4" fmla="*/ 21167 h 334434"/>
              <a:gd name="connsiteX5" fmla="*/ 973667 w 999067"/>
              <a:gd name="connsiteY5" fmla="*/ 63500 h 334434"/>
              <a:gd name="connsiteX6" fmla="*/ 960967 w 999067"/>
              <a:gd name="connsiteY6" fmla="*/ 101600 h 334434"/>
              <a:gd name="connsiteX7" fmla="*/ 952500 w 999067"/>
              <a:gd name="connsiteY7" fmla="*/ 127000 h 334434"/>
              <a:gd name="connsiteX8" fmla="*/ 948267 w 999067"/>
              <a:gd name="connsiteY8" fmla="*/ 139700 h 334434"/>
              <a:gd name="connsiteX9" fmla="*/ 931334 w 999067"/>
              <a:gd name="connsiteY9" fmla="*/ 186267 h 334434"/>
              <a:gd name="connsiteX10" fmla="*/ 893234 w 999067"/>
              <a:gd name="connsiteY10" fmla="*/ 232834 h 334434"/>
              <a:gd name="connsiteX11" fmla="*/ 884767 w 999067"/>
              <a:gd name="connsiteY11" fmla="*/ 249767 h 334434"/>
              <a:gd name="connsiteX12" fmla="*/ 872067 w 999067"/>
              <a:gd name="connsiteY12" fmla="*/ 254000 h 334434"/>
              <a:gd name="connsiteX13" fmla="*/ 563034 w 999067"/>
              <a:gd name="connsiteY13" fmla="*/ 334434 h 334434"/>
              <a:gd name="connsiteX14" fmla="*/ 279400 w 999067"/>
              <a:gd name="connsiteY14" fmla="*/ 321734 h 334434"/>
              <a:gd name="connsiteX15" fmla="*/ 46567 w 999067"/>
              <a:gd name="connsiteY15" fmla="*/ 245534 h 334434"/>
              <a:gd name="connsiteX16" fmla="*/ 0 w 999067"/>
              <a:gd name="connsiteY16" fmla="*/ 173567 h 334434"/>
              <a:gd name="connsiteX17" fmla="*/ 46567 w 999067"/>
              <a:gd name="connsiteY17" fmla="*/ 93134 h 334434"/>
              <a:gd name="connsiteX18" fmla="*/ 122767 w 999067"/>
              <a:gd name="connsiteY18" fmla="*/ 4234 h 334434"/>
              <a:gd name="connsiteX0" fmla="*/ 122767 w 999067"/>
              <a:gd name="connsiteY0" fmla="*/ 4234 h 334434"/>
              <a:gd name="connsiteX1" fmla="*/ 220134 w 999067"/>
              <a:gd name="connsiteY1" fmla="*/ 0 h 334434"/>
              <a:gd name="connsiteX2" fmla="*/ 757767 w 999067"/>
              <a:gd name="connsiteY2" fmla="*/ 16934 h 334434"/>
              <a:gd name="connsiteX3" fmla="*/ 999067 w 999067"/>
              <a:gd name="connsiteY3" fmla="*/ 21167 h 334434"/>
              <a:gd name="connsiteX4" fmla="*/ 973667 w 999067"/>
              <a:gd name="connsiteY4" fmla="*/ 63500 h 334434"/>
              <a:gd name="connsiteX5" fmla="*/ 960967 w 999067"/>
              <a:gd name="connsiteY5" fmla="*/ 101600 h 334434"/>
              <a:gd name="connsiteX6" fmla="*/ 952500 w 999067"/>
              <a:gd name="connsiteY6" fmla="*/ 127000 h 334434"/>
              <a:gd name="connsiteX7" fmla="*/ 948267 w 999067"/>
              <a:gd name="connsiteY7" fmla="*/ 139700 h 334434"/>
              <a:gd name="connsiteX8" fmla="*/ 931334 w 999067"/>
              <a:gd name="connsiteY8" fmla="*/ 186267 h 334434"/>
              <a:gd name="connsiteX9" fmla="*/ 893234 w 999067"/>
              <a:gd name="connsiteY9" fmla="*/ 232834 h 334434"/>
              <a:gd name="connsiteX10" fmla="*/ 884767 w 999067"/>
              <a:gd name="connsiteY10" fmla="*/ 249767 h 334434"/>
              <a:gd name="connsiteX11" fmla="*/ 872067 w 999067"/>
              <a:gd name="connsiteY11" fmla="*/ 254000 h 334434"/>
              <a:gd name="connsiteX12" fmla="*/ 563034 w 999067"/>
              <a:gd name="connsiteY12" fmla="*/ 334434 h 334434"/>
              <a:gd name="connsiteX13" fmla="*/ 279400 w 999067"/>
              <a:gd name="connsiteY13" fmla="*/ 321734 h 334434"/>
              <a:gd name="connsiteX14" fmla="*/ 46567 w 999067"/>
              <a:gd name="connsiteY14" fmla="*/ 245534 h 334434"/>
              <a:gd name="connsiteX15" fmla="*/ 0 w 999067"/>
              <a:gd name="connsiteY15" fmla="*/ 173567 h 334434"/>
              <a:gd name="connsiteX16" fmla="*/ 46567 w 999067"/>
              <a:gd name="connsiteY16" fmla="*/ 93134 h 334434"/>
              <a:gd name="connsiteX17" fmla="*/ 122767 w 999067"/>
              <a:gd name="connsiteY17" fmla="*/ 4234 h 334434"/>
              <a:gd name="connsiteX0" fmla="*/ 122767 w 999067"/>
              <a:gd name="connsiteY0" fmla="*/ 270955 h 601155"/>
              <a:gd name="connsiteX1" fmla="*/ 220134 w 999067"/>
              <a:gd name="connsiteY1" fmla="*/ 266721 h 601155"/>
              <a:gd name="connsiteX2" fmla="*/ 258234 w 999067"/>
              <a:gd name="connsiteY2" fmla="*/ 21 h 601155"/>
              <a:gd name="connsiteX3" fmla="*/ 757767 w 999067"/>
              <a:gd name="connsiteY3" fmla="*/ 283655 h 601155"/>
              <a:gd name="connsiteX4" fmla="*/ 999067 w 999067"/>
              <a:gd name="connsiteY4" fmla="*/ 287888 h 601155"/>
              <a:gd name="connsiteX5" fmla="*/ 973667 w 999067"/>
              <a:gd name="connsiteY5" fmla="*/ 330221 h 601155"/>
              <a:gd name="connsiteX6" fmla="*/ 960967 w 999067"/>
              <a:gd name="connsiteY6" fmla="*/ 368321 h 601155"/>
              <a:gd name="connsiteX7" fmla="*/ 952500 w 999067"/>
              <a:gd name="connsiteY7" fmla="*/ 393721 h 601155"/>
              <a:gd name="connsiteX8" fmla="*/ 948267 w 999067"/>
              <a:gd name="connsiteY8" fmla="*/ 406421 h 601155"/>
              <a:gd name="connsiteX9" fmla="*/ 931334 w 999067"/>
              <a:gd name="connsiteY9" fmla="*/ 452988 h 601155"/>
              <a:gd name="connsiteX10" fmla="*/ 893234 w 999067"/>
              <a:gd name="connsiteY10" fmla="*/ 499555 h 601155"/>
              <a:gd name="connsiteX11" fmla="*/ 884767 w 999067"/>
              <a:gd name="connsiteY11" fmla="*/ 516488 h 601155"/>
              <a:gd name="connsiteX12" fmla="*/ 872067 w 999067"/>
              <a:gd name="connsiteY12" fmla="*/ 520721 h 601155"/>
              <a:gd name="connsiteX13" fmla="*/ 563034 w 999067"/>
              <a:gd name="connsiteY13" fmla="*/ 601155 h 601155"/>
              <a:gd name="connsiteX14" fmla="*/ 279400 w 999067"/>
              <a:gd name="connsiteY14" fmla="*/ 588455 h 601155"/>
              <a:gd name="connsiteX15" fmla="*/ 46567 w 999067"/>
              <a:gd name="connsiteY15" fmla="*/ 512255 h 601155"/>
              <a:gd name="connsiteX16" fmla="*/ 0 w 999067"/>
              <a:gd name="connsiteY16" fmla="*/ 440288 h 601155"/>
              <a:gd name="connsiteX17" fmla="*/ 46567 w 999067"/>
              <a:gd name="connsiteY17" fmla="*/ 359855 h 601155"/>
              <a:gd name="connsiteX18" fmla="*/ 122767 w 999067"/>
              <a:gd name="connsiteY18" fmla="*/ 270955 h 601155"/>
              <a:gd name="connsiteX0" fmla="*/ 122767 w 999067"/>
              <a:gd name="connsiteY0" fmla="*/ 270955 h 601155"/>
              <a:gd name="connsiteX1" fmla="*/ 220134 w 999067"/>
              <a:gd name="connsiteY1" fmla="*/ 266721 h 601155"/>
              <a:gd name="connsiteX2" fmla="*/ 258234 w 999067"/>
              <a:gd name="connsiteY2" fmla="*/ 21 h 601155"/>
              <a:gd name="connsiteX3" fmla="*/ 609600 w 999067"/>
              <a:gd name="connsiteY3" fmla="*/ 203222 h 601155"/>
              <a:gd name="connsiteX4" fmla="*/ 757767 w 999067"/>
              <a:gd name="connsiteY4" fmla="*/ 283655 h 601155"/>
              <a:gd name="connsiteX5" fmla="*/ 999067 w 999067"/>
              <a:gd name="connsiteY5" fmla="*/ 287888 h 601155"/>
              <a:gd name="connsiteX6" fmla="*/ 973667 w 999067"/>
              <a:gd name="connsiteY6" fmla="*/ 330221 h 601155"/>
              <a:gd name="connsiteX7" fmla="*/ 960967 w 999067"/>
              <a:gd name="connsiteY7" fmla="*/ 368321 h 601155"/>
              <a:gd name="connsiteX8" fmla="*/ 952500 w 999067"/>
              <a:gd name="connsiteY8" fmla="*/ 393721 h 601155"/>
              <a:gd name="connsiteX9" fmla="*/ 948267 w 999067"/>
              <a:gd name="connsiteY9" fmla="*/ 406421 h 601155"/>
              <a:gd name="connsiteX10" fmla="*/ 931334 w 999067"/>
              <a:gd name="connsiteY10" fmla="*/ 452988 h 601155"/>
              <a:gd name="connsiteX11" fmla="*/ 893234 w 999067"/>
              <a:gd name="connsiteY11" fmla="*/ 499555 h 601155"/>
              <a:gd name="connsiteX12" fmla="*/ 884767 w 999067"/>
              <a:gd name="connsiteY12" fmla="*/ 516488 h 601155"/>
              <a:gd name="connsiteX13" fmla="*/ 872067 w 999067"/>
              <a:gd name="connsiteY13" fmla="*/ 520721 h 601155"/>
              <a:gd name="connsiteX14" fmla="*/ 563034 w 999067"/>
              <a:gd name="connsiteY14" fmla="*/ 601155 h 601155"/>
              <a:gd name="connsiteX15" fmla="*/ 279400 w 999067"/>
              <a:gd name="connsiteY15" fmla="*/ 588455 h 601155"/>
              <a:gd name="connsiteX16" fmla="*/ 46567 w 999067"/>
              <a:gd name="connsiteY16" fmla="*/ 512255 h 601155"/>
              <a:gd name="connsiteX17" fmla="*/ 0 w 999067"/>
              <a:gd name="connsiteY17" fmla="*/ 440288 h 601155"/>
              <a:gd name="connsiteX18" fmla="*/ 46567 w 999067"/>
              <a:gd name="connsiteY18" fmla="*/ 359855 h 601155"/>
              <a:gd name="connsiteX19" fmla="*/ 122767 w 999067"/>
              <a:gd name="connsiteY19" fmla="*/ 270955 h 601155"/>
              <a:gd name="connsiteX0" fmla="*/ 122767 w 999067"/>
              <a:gd name="connsiteY0" fmla="*/ 287866 h 618066"/>
              <a:gd name="connsiteX1" fmla="*/ 220134 w 999067"/>
              <a:gd name="connsiteY1" fmla="*/ 283632 h 618066"/>
              <a:gd name="connsiteX2" fmla="*/ 258234 w 999067"/>
              <a:gd name="connsiteY2" fmla="*/ 16932 h 618066"/>
              <a:gd name="connsiteX3" fmla="*/ 770466 w 999067"/>
              <a:gd name="connsiteY3" fmla="*/ 0 h 618066"/>
              <a:gd name="connsiteX4" fmla="*/ 757767 w 999067"/>
              <a:gd name="connsiteY4" fmla="*/ 300566 h 618066"/>
              <a:gd name="connsiteX5" fmla="*/ 999067 w 999067"/>
              <a:gd name="connsiteY5" fmla="*/ 304799 h 618066"/>
              <a:gd name="connsiteX6" fmla="*/ 973667 w 999067"/>
              <a:gd name="connsiteY6" fmla="*/ 347132 h 618066"/>
              <a:gd name="connsiteX7" fmla="*/ 960967 w 999067"/>
              <a:gd name="connsiteY7" fmla="*/ 385232 h 618066"/>
              <a:gd name="connsiteX8" fmla="*/ 952500 w 999067"/>
              <a:gd name="connsiteY8" fmla="*/ 410632 h 618066"/>
              <a:gd name="connsiteX9" fmla="*/ 948267 w 999067"/>
              <a:gd name="connsiteY9" fmla="*/ 423332 h 618066"/>
              <a:gd name="connsiteX10" fmla="*/ 931334 w 999067"/>
              <a:gd name="connsiteY10" fmla="*/ 469899 h 618066"/>
              <a:gd name="connsiteX11" fmla="*/ 893234 w 999067"/>
              <a:gd name="connsiteY11" fmla="*/ 516466 h 618066"/>
              <a:gd name="connsiteX12" fmla="*/ 884767 w 999067"/>
              <a:gd name="connsiteY12" fmla="*/ 533399 h 618066"/>
              <a:gd name="connsiteX13" fmla="*/ 872067 w 999067"/>
              <a:gd name="connsiteY13" fmla="*/ 537632 h 618066"/>
              <a:gd name="connsiteX14" fmla="*/ 563034 w 999067"/>
              <a:gd name="connsiteY14" fmla="*/ 618066 h 618066"/>
              <a:gd name="connsiteX15" fmla="*/ 279400 w 999067"/>
              <a:gd name="connsiteY15" fmla="*/ 605366 h 618066"/>
              <a:gd name="connsiteX16" fmla="*/ 46567 w 999067"/>
              <a:gd name="connsiteY16" fmla="*/ 529166 h 618066"/>
              <a:gd name="connsiteX17" fmla="*/ 0 w 999067"/>
              <a:gd name="connsiteY17" fmla="*/ 457199 h 618066"/>
              <a:gd name="connsiteX18" fmla="*/ 46567 w 999067"/>
              <a:gd name="connsiteY18" fmla="*/ 376766 h 618066"/>
              <a:gd name="connsiteX19" fmla="*/ 122767 w 999067"/>
              <a:gd name="connsiteY19" fmla="*/ 287866 h 618066"/>
              <a:gd name="connsiteX0" fmla="*/ 122767 w 999067"/>
              <a:gd name="connsiteY0" fmla="*/ 287866 h 618066"/>
              <a:gd name="connsiteX1" fmla="*/ 220134 w 999067"/>
              <a:gd name="connsiteY1" fmla="*/ 283632 h 618066"/>
              <a:gd name="connsiteX2" fmla="*/ 258234 w 999067"/>
              <a:gd name="connsiteY2" fmla="*/ 16932 h 618066"/>
              <a:gd name="connsiteX3" fmla="*/ 770466 w 999067"/>
              <a:gd name="connsiteY3" fmla="*/ 0 h 618066"/>
              <a:gd name="connsiteX4" fmla="*/ 757767 w 999067"/>
              <a:gd name="connsiteY4" fmla="*/ 300566 h 618066"/>
              <a:gd name="connsiteX5" fmla="*/ 999067 w 999067"/>
              <a:gd name="connsiteY5" fmla="*/ 304799 h 618066"/>
              <a:gd name="connsiteX6" fmla="*/ 973667 w 999067"/>
              <a:gd name="connsiteY6" fmla="*/ 347132 h 618066"/>
              <a:gd name="connsiteX7" fmla="*/ 960967 w 999067"/>
              <a:gd name="connsiteY7" fmla="*/ 385232 h 618066"/>
              <a:gd name="connsiteX8" fmla="*/ 952500 w 999067"/>
              <a:gd name="connsiteY8" fmla="*/ 410632 h 618066"/>
              <a:gd name="connsiteX9" fmla="*/ 948267 w 999067"/>
              <a:gd name="connsiteY9" fmla="*/ 423332 h 618066"/>
              <a:gd name="connsiteX10" fmla="*/ 931334 w 999067"/>
              <a:gd name="connsiteY10" fmla="*/ 469899 h 618066"/>
              <a:gd name="connsiteX11" fmla="*/ 893234 w 999067"/>
              <a:gd name="connsiteY11" fmla="*/ 516466 h 618066"/>
              <a:gd name="connsiteX12" fmla="*/ 884767 w 999067"/>
              <a:gd name="connsiteY12" fmla="*/ 533399 h 618066"/>
              <a:gd name="connsiteX13" fmla="*/ 872067 w 999067"/>
              <a:gd name="connsiteY13" fmla="*/ 537632 h 618066"/>
              <a:gd name="connsiteX14" fmla="*/ 563034 w 999067"/>
              <a:gd name="connsiteY14" fmla="*/ 618066 h 618066"/>
              <a:gd name="connsiteX15" fmla="*/ 279400 w 999067"/>
              <a:gd name="connsiteY15" fmla="*/ 605366 h 618066"/>
              <a:gd name="connsiteX16" fmla="*/ 46567 w 999067"/>
              <a:gd name="connsiteY16" fmla="*/ 529166 h 618066"/>
              <a:gd name="connsiteX17" fmla="*/ 0 w 999067"/>
              <a:gd name="connsiteY17" fmla="*/ 457199 h 618066"/>
              <a:gd name="connsiteX18" fmla="*/ 46567 w 999067"/>
              <a:gd name="connsiteY18" fmla="*/ 376766 h 618066"/>
              <a:gd name="connsiteX19" fmla="*/ 122767 w 999067"/>
              <a:gd name="connsiteY19" fmla="*/ 287866 h 61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9067" h="618066">
                <a:moveTo>
                  <a:pt x="122767" y="287866"/>
                </a:moveTo>
                <a:lnTo>
                  <a:pt x="220134" y="283632"/>
                </a:lnTo>
                <a:cubicBezTo>
                  <a:pt x="286456" y="286454"/>
                  <a:pt x="191912" y="14110"/>
                  <a:pt x="258234" y="16932"/>
                </a:cubicBezTo>
                <a:cubicBezTo>
                  <a:pt x="428978" y="11288"/>
                  <a:pt x="515055" y="158044"/>
                  <a:pt x="770466" y="0"/>
                </a:cubicBezTo>
                <a:lnTo>
                  <a:pt x="757767" y="300566"/>
                </a:lnTo>
                <a:lnTo>
                  <a:pt x="999067" y="304799"/>
                </a:lnTo>
                <a:cubicBezTo>
                  <a:pt x="990600" y="318910"/>
                  <a:pt x="980712" y="332260"/>
                  <a:pt x="973667" y="347132"/>
                </a:cubicBezTo>
                <a:cubicBezTo>
                  <a:pt x="967936" y="359230"/>
                  <a:pt x="965200" y="372532"/>
                  <a:pt x="960967" y="385232"/>
                </a:cubicBezTo>
                <a:lnTo>
                  <a:pt x="952500" y="410632"/>
                </a:lnTo>
                <a:cubicBezTo>
                  <a:pt x="951089" y="414865"/>
                  <a:pt x="949493" y="419041"/>
                  <a:pt x="948267" y="423332"/>
                </a:cubicBezTo>
                <a:cubicBezTo>
                  <a:pt x="944142" y="437768"/>
                  <a:pt x="940662" y="456840"/>
                  <a:pt x="931334" y="469899"/>
                </a:cubicBezTo>
                <a:cubicBezTo>
                  <a:pt x="907200" y="503687"/>
                  <a:pt x="925658" y="451622"/>
                  <a:pt x="893234" y="516466"/>
                </a:cubicBezTo>
                <a:cubicBezTo>
                  <a:pt x="890412" y="522110"/>
                  <a:pt x="889229" y="528937"/>
                  <a:pt x="884767" y="533399"/>
                </a:cubicBezTo>
                <a:cubicBezTo>
                  <a:pt x="881612" y="536554"/>
                  <a:pt x="872067" y="537632"/>
                  <a:pt x="872067" y="537632"/>
                </a:cubicBezTo>
                <a:lnTo>
                  <a:pt x="563034" y="618066"/>
                </a:lnTo>
                <a:lnTo>
                  <a:pt x="279400" y="605366"/>
                </a:lnTo>
                <a:lnTo>
                  <a:pt x="46567" y="529166"/>
                </a:lnTo>
                <a:lnTo>
                  <a:pt x="0" y="457199"/>
                </a:lnTo>
                <a:lnTo>
                  <a:pt x="46567" y="376766"/>
                </a:lnTo>
                <a:lnTo>
                  <a:pt x="122767" y="2878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+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A28215-47A4-C9AB-8ED9-B638D787E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997" y="2661558"/>
            <a:ext cx="2828531" cy="25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1247200" y="2381231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2164985" y="1980139"/>
            <a:ext cx="6197958" cy="220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Mettiti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nei panni di un tuo collega </a:t>
            </a:r>
            <a: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  <a:t>per 5 minuti. </a:t>
            </a:r>
            <a:r>
              <a:rPr lang="it-IT" sz="2800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KabarettD" panose="02090203040305070304" pitchFamily="18" charset="0"/>
              </a:rPr>
              <a:t>Scoprirai</a:t>
            </a:r>
            <a:r>
              <a:rPr lang="it-IT" sz="2800" dirty="0">
                <a:latin typeface="KabarettD" panose="02090203040305070304" pitchFamily="18" charset="0"/>
              </a:rPr>
              <a:t> che </a:t>
            </a:r>
            <a:r>
              <a:rPr lang="it-IT" sz="2800" dirty="0">
                <a:solidFill>
                  <a:srgbClr val="002060"/>
                </a:solidFill>
                <a:latin typeface="KabarettD" panose="02090203040305070304" pitchFamily="18" charset="0"/>
              </a:rPr>
              <a:t>è un essere umano, </a:t>
            </a:r>
            <a:endParaRPr lang="it-IT" sz="2800" dirty="0">
              <a:latin typeface="KabarettD" panose="02090203040305070304" pitchFamily="18" charset="0"/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FF00FF"/>
                </a:solidFill>
                <a:latin typeface="KabarettD" panose="02090203040305070304" pitchFamily="18" charset="0"/>
              </a:rPr>
              <a:t>anche se </a:t>
            </a:r>
            <a:r>
              <a:rPr lang="it-IT" sz="2800" dirty="0">
                <a:latin typeface="KabarettD" panose="02090203040305070304" pitchFamily="18" charset="0"/>
              </a:rPr>
              <a:t>a volte </a:t>
            </a:r>
            <a:r>
              <a:rPr lang="it-IT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non sembra</a:t>
            </a:r>
            <a:r>
              <a:rPr lang="it-IT" sz="2800" dirty="0">
                <a:latin typeface="KabarettD" panose="02090203040305070304" pitchFamily="18" charset="0"/>
              </a:rPr>
              <a:t>.</a:t>
            </a:r>
          </a:p>
        </p:txBody>
      </p:sp>
      <p:sp>
        <p:nvSpPr>
          <p:cNvPr id="4" name="Dati 3">
            <a:extLst>
              <a:ext uri="{FF2B5EF4-FFF2-40B4-BE49-F238E27FC236}">
                <a16:creationId xmlns:a16="http://schemas.microsoft.com/office/drawing/2014/main" id="{0AD8D3FE-6B27-1476-0EFD-ECBA5ADE194B}"/>
              </a:ext>
            </a:extLst>
          </p:cNvPr>
          <p:cNvSpPr/>
          <p:nvPr/>
        </p:nvSpPr>
        <p:spPr>
          <a:xfrm>
            <a:off x="5583185" y="4304913"/>
            <a:ext cx="3827748" cy="830829"/>
          </a:xfrm>
          <a:prstGeom prst="flowChartInputOut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50" name="Picture 2" descr="Mettiti nei miei panni. Programmare per promuovere l'empatia e le relazioni con la teoria della ...">
            <a:extLst>
              <a:ext uri="{FF2B5EF4-FFF2-40B4-BE49-F238E27FC236}">
                <a16:creationId xmlns:a16="http://schemas.microsoft.com/office/drawing/2014/main" id="{8AF0B1F4-8D57-64D1-F65C-A1F4EB0B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00" l="8491" r="97642">
                        <a14:foregroundMark x1="22642" y1="36333" x2="22642" y2="36000"/>
                        <a14:foregroundMark x1="8962" y1="71333" x2="8962" y2="71000"/>
                        <a14:foregroundMark x1="26415" y1="36000" x2="26415" y2="36000"/>
                        <a14:foregroundMark x1="91509" y1="73667" x2="91509" y2="73667"/>
                        <a14:foregroundMark x1="91981" y1="95667" x2="91981" y2="95667"/>
                        <a14:foregroundMark x1="75000" y1="97000" x2="75000" y2="97000"/>
                        <a14:foregroundMark x1="97642" y1="96333" x2="97642" y2="96333"/>
                        <a14:foregroundMark x1="46698" y1="98000" x2="46698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49" y="2578355"/>
            <a:ext cx="1807220" cy="25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1299452" y="2424772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2181697" y="2027940"/>
            <a:ext cx="6197958" cy="1907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Conta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fino a 10 prima di parlare </a:t>
            </a:r>
            <a:br>
              <a:rPr lang="it-IT" sz="2800" dirty="0">
                <a:latin typeface="KabarettD" panose="02090203040305070304" pitchFamily="18" charset="0"/>
              </a:rPr>
            </a:br>
            <a: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  <a:t>quando la situazione è tesa. 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0070C0"/>
                </a:solidFill>
                <a:latin typeface="KabarettD" panose="02090203040305070304" pitchFamily="18" charset="0"/>
              </a:rPr>
              <a:t>Parla bene</a:t>
            </a:r>
            <a:r>
              <a:rPr lang="it-IT" sz="2800" dirty="0">
                <a:latin typeface="KabarettD" panose="02090203040305070304" pitchFamily="18" charset="0"/>
              </a:rPr>
              <a:t>, </a:t>
            </a:r>
            <a:r>
              <a:rPr lang="it-IT" sz="2800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comunica meglio</a:t>
            </a:r>
            <a:r>
              <a:rPr lang="it-IT" sz="2800" dirty="0">
                <a:latin typeface="KabarettD" panose="02090203040305070304" pitchFamily="18" charset="0"/>
              </a:rPr>
              <a:t>!</a:t>
            </a:r>
          </a:p>
        </p:txBody>
      </p:sp>
      <p:sp>
        <p:nvSpPr>
          <p:cNvPr id="4" name="Dati 3">
            <a:extLst>
              <a:ext uri="{FF2B5EF4-FFF2-40B4-BE49-F238E27FC236}">
                <a16:creationId xmlns:a16="http://schemas.microsoft.com/office/drawing/2014/main" id="{7D890B13-9B02-42B1-D3A7-824258B2CF52}"/>
              </a:ext>
            </a:extLst>
          </p:cNvPr>
          <p:cNvSpPr/>
          <p:nvPr/>
        </p:nvSpPr>
        <p:spPr>
          <a:xfrm>
            <a:off x="5583185" y="4470400"/>
            <a:ext cx="3827748" cy="665342"/>
          </a:xfrm>
          <a:prstGeom prst="flowChartInputOutp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8F8A82-3F8C-AF22-BE71-DBB50B42B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89984" l="8401" r="89984">
                        <a14:foregroundMark x1="8401" y1="36632" x2="8401" y2="36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946" y="2946400"/>
            <a:ext cx="2458214" cy="24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1247200" y="2503149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2129445" y="2106317"/>
            <a:ext cx="6197958" cy="1907178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Cerca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la </a:t>
            </a:r>
            <a:r>
              <a:rPr lang="it-IT" sz="28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soluzione</a:t>
            </a:r>
            <a:r>
              <a:rPr lang="it-IT" sz="2800" dirty="0">
                <a:latin typeface="KabarettD" panose="02090203040305070304" pitchFamily="18" charset="0"/>
              </a:rPr>
              <a:t> e non l’</a:t>
            </a:r>
            <a:r>
              <a:rPr lang="it-IT" sz="2800" dirty="0">
                <a:solidFill>
                  <a:srgbClr val="C00000"/>
                </a:solidFill>
                <a:latin typeface="KabarettD" panose="02090203040305070304" pitchFamily="18" charset="0"/>
              </a:rPr>
              <a:t>assoluzione</a:t>
            </a:r>
            <a:r>
              <a:rPr lang="it-IT" sz="2800" dirty="0">
                <a:latin typeface="KabarettD" panose="02090203040305070304" pitchFamily="18" charset="0"/>
              </a:rPr>
              <a:t> </a:t>
            </a:r>
            <a:br>
              <a:rPr lang="it-IT" sz="2800" dirty="0">
                <a:latin typeface="KabarettD" panose="02090203040305070304" pitchFamily="18" charset="0"/>
              </a:rPr>
            </a:br>
            <a:r>
              <a:rPr lang="it-IT" sz="2800" dirty="0">
                <a:latin typeface="KabarettD" panose="02090203040305070304" pitchFamily="18" charset="0"/>
              </a:rPr>
              <a:t>o il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KabarettD" panose="02090203040305070304" pitchFamily="18" charset="0"/>
              </a:rPr>
              <a:t>capro espiatorio</a:t>
            </a:r>
            <a:r>
              <a:rPr lang="it-IT" sz="2800" dirty="0">
                <a:latin typeface="KabarettD" panose="02090203040305070304" pitchFamily="18" charset="0"/>
              </a:rPr>
              <a:t>.</a:t>
            </a:r>
          </a:p>
        </p:txBody>
      </p:sp>
      <p:sp>
        <p:nvSpPr>
          <p:cNvPr id="4" name="Dati 3">
            <a:extLst>
              <a:ext uri="{FF2B5EF4-FFF2-40B4-BE49-F238E27FC236}">
                <a16:creationId xmlns:a16="http://schemas.microsoft.com/office/drawing/2014/main" id="{28F5C3D5-3CAC-97AC-D613-A43EB4FB89C7}"/>
              </a:ext>
            </a:extLst>
          </p:cNvPr>
          <p:cNvSpPr/>
          <p:nvPr/>
        </p:nvSpPr>
        <p:spPr>
          <a:xfrm>
            <a:off x="5583185" y="4304913"/>
            <a:ext cx="3827748" cy="830829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40883E-E6BA-0188-136F-24FB898D7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976" y="2697852"/>
            <a:ext cx="1313749" cy="22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1247200" y="2503149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2129445" y="2106317"/>
            <a:ext cx="6197958" cy="1907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Festeggia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i </a:t>
            </a:r>
            <a:r>
              <a:rPr lang="it-IT" sz="2800" dirty="0">
                <a:solidFill>
                  <a:srgbClr val="002060"/>
                </a:solidFill>
                <a:latin typeface="KabarettD" panose="02090203040305070304" pitchFamily="18" charset="0"/>
              </a:rPr>
              <a:t>traguardi raggiunti</a:t>
            </a:r>
            <a:r>
              <a:rPr lang="it-IT" sz="2800" dirty="0">
                <a:latin typeface="KabarettD" panose="02090203040305070304" pitchFamily="18" charset="0"/>
              </a:rPr>
              <a:t> </a:t>
            </a:r>
            <a:r>
              <a:rPr lang="it-IT" sz="2800" dirty="0">
                <a:solidFill>
                  <a:srgbClr val="0070C0"/>
                </a:solidFill>
                <a:latin typeface="KabarettD" panose="02090203040305070304" pitchFamily="18" charset="0"/>
              </a:rPr>
              <a:t>tuoi e altrui</a:t>
            </a:r>
            <a:r>
              <a:rPr lang="it-IT" sz="2800" dirty="0">
                <a:latin typeface="KabarettD" panose="02090203040305070304" pitchFamily="18" charset="0"/>
              </a:rPr>
              <a:t>. 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  <a:t>Si lavora meglio </a:t>
            </a:r>
            <a:r>
              <a:rPr lang="it-IT" sz="2800" dirty="0">
                <a:latin typeface="KabarettD" panose="02090203040305070304" pitchFamily="18" charset="0"/>
              </a:rPr>
              <a:t>quando i nostri meriti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vengono </a:t>
            </a:r>
            <a:r>
              <a:rPr lang="it-IT" sz="28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riconosciuti</a:t>
            </a:r>
            <a:r>
              <a:rPr lang="it-IT" sz="28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.</a:t>
            </a:r>
            <a:endParaRPr lang="it-IT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KabarettD" panose="02090203040305070304" pitchFamily="18" charset="0"/>
            </a:endParaRPr>
          </a:p>
        </p:txBody>
      </p:sp>
      <p:sp>
        <p:nvSpPr>
          <p:cNvPr id="4" name="Dati 3">
            <a:extLst>
              <a:ext uri="{FF2B5EF4-FFF2-40B4-BE49-F238E27FC236}">
                <a16:creationId xmlns:a16="http://schemas.microsoft.com/office/drawing/2014/main" id="{D3BDB505-69F8-C22D-F790-2785D858EBB2}"/>
              </a:ext>
            </a:extLst>
          </p:cNvPr>
          <p:cNvSpPr/>
          <p:nvPr/>
        </p:nvSpPr>
        <p:spPr>
          <a:xfrm>
            <a:off x="5519188" y="4588609"/>
            <a:ext cx="3827748" cy="830829"/>
          </a:xfrm>
          <a:prstGeom prst="flowChartInputOutp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9A55F1-50B4-C4B4-F01F-971ABA329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6642" y="3059906"/>
            <a:ext cx="1568417" cy="2229393"/>
          </a:xfrm>
          <a:prstGeom prst="rect">
            <a:avLst/>
          </a:prstGeom>
        </p:spPr>
      </p:pic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0A4E3057-AD62-DDE2-9444-AC091D0E8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87" y="4296331"/>
            <a:ext cx="1333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062A3-3FCE-C31C-4CD1-37206471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7029">
            <a:off x="1255909" y="2503148"/>
            <a:ext cx="1226038" cy="1182881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A7E1-B06B-0F97-3EFA-672908B1CF4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79942">
            <a:off x="1998823" y="2059702"/>
            <a:ext cx="6739936" cy="1907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Stabilisci</a:t>
            </a:r>
            <a:r>
              <a:rPr lang="it-IT" sz="3600" dirty="0">
                <a:latin typeface="KabarettD" panose="0209020304030507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800" dirty="0">
                <a:latin typeface="KabarettD" panose="02090203040305070304" pitchFamily="18" charset="0"/>
              </a:rPr>
              <a:t>un tetto massimo per </a:t>
            </a:r>
            <a:r>
              <a:rPr lang="it-IT" sz="2800" dirty="0">
                <a:solidFill>
                  <a:srgbClr val="FF0000"/>
                </a:solidFill>
                <a:latin typeface="KabarettD" panose="02090203040305070304" pitchFamily="18" charset="0"/>
              </a:rPr>
              <a:t>le lamentele </a:t>
            </a:r>
            <a:r>
              <a:rPr lang="it-IT" sz="2400" dirty="0">
                <a:latin typeface="KabarettD" panose="02090203040305070304" pitchFamily="18" charset="0"/>
              </a:rPr>
              <a:t>quotidiane</a:t>
            </a:r>
            <a:r>
              <a:rPr lang="it-IT" sz="2800" dirty="0">
                <a:latin typeface="KabarettD" panose="02090203040305070304" pitchFamily="18" charset="0"/>
              </a:rPr>
              <a:t>: 10 minuti? 15 minuti?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KabarettD" panose="02090203040305070304" pitchFamily="18" charset="0"/>
              </a:rPr>
              <a:t>Il restante tempo </a:t>
            </a:r>
            <a:r>
              <a:rPr lang="it-IT" sz="2800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barettD" panose="02090203040305070304" pitchFamily="18" charset="0"/>
              </a:rPr>
              <a:t>usalo meglio</a:t>
            </a:r>
            <a:r>
              <a:rPr lang="it-IT" sz="2800" dirty="0">
                <a:latin typeface="KabarettD" panose="02090203040305070304" pitchFamily="18" charset="0"/>
              </a:rPr>
              <a:t>!</a:t>
            </a:r>
            <a:endParaRPr lang="it-IT" dirty="0">
              <a:solidFill>
                <a:srgbClr val="002060"/>
              </a:solidFill>
              <a:latin typeface="KabarettD" panose="02090203040305070304" pitchFamily="18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A17E2A9-4090-2B46-5BEA-5FA0FE562D89}"/>
              </a:ext>
            </a:extLst>
          </p:cNvPr>
          <p:cNvGrpSpPr/>
          <p:nvPr/>
        </p:nvGrpSpPr>
        <p:grpSpPr>
          <a:xfrm>
            <a:off x="5583185" y="3143471"/>
            <a:ext cx="3827748" cy="1992271"/>
            <a:chOff x="5583185" y="3143471"/>
            <a:chExt cx="3827748" cy="1992271"/>
          </a:xfrm>
        </p:grpSpPr>
        <p:sp>
          <p:nvSpPr>
            <p:cNvPr id="4" name="Dati 3">
              <a:extLst>
                <a:ext uri="{FF2B5EF4-FFF2-40B4-BE49-F238E27FC236}">
                  <a16:creationId xmlns:a16="http://schemas.microsoft.com/office/drawing/2014/main" id="{CB88A69C-A842-60E4-98DF-A2180D3A25A5}"/>
                </a:ext>
              </a:extLst>
            </p:cNvPr>
            <p:cNvSpPr/>
            <p:nvPr/>
          </p:nvSpPr>
          <p:spPr>
            <a:xfrm>
              <a:off x="5583185" y="4304913"/>
              <a:ext cx="3827748" cy="830829"/>
            </a:xfrm>
            <a:prstGeom prst="flowChartInputOutpu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9C84127-94F3-980E-5D50-F0F2DB68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1529" y="3659793"/>
              <a:ext cx="1802674" cy="1436914"/>
            </a:xfrm>
            <a:prstGeom prst="rect">
              <a:avLst/>
            </a:prstGeom>
          </p:spPr>
        </p:pic>
        <p:pic>
          <p:nvPicPr>
            <p:cNvPr id="9" name="Immagine 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D263D1D-67F7-AFF1-C2B2-D1CABD639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508" y="3143471"/>
              <a:ext cx="1828800" cy="1685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2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262</Words>
  <Application>Microsoft Office PowerPoint</Application>
  <PresentationFormat>Personalizzato</PresentationFormat>
  <Paragraphs>63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Century751 SeBd BT</vt:lpstr>
      <vt:lpstr>Arial</vt:lpstr>
      <vt:lpstr>Calibri</vt:lpstr>
      <vt:lpstr>KabarettD</vt:lpstr>
      <vt:lpstr>Aharoni</vt:lpstr>
      <vt:lpstr>Calibri Light</vt:lpstr>
      <vt:lpstr>Tema di Office</vt:lpstr>
      <vt:lpstr>I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granata</dc:creator>
  <cp:lastModifiedBy>pasquale granata</cp:lastModifiedBy>
  <cp:revision>12</cp:revision>
  <dcterms:created xsi:type="dcterms:W3CDTF">2022-11-14T08:25:21Z</dcterms:created>
  <dcterms:modified xsi:type="dcterms:W3CDTF">2022-11-18T18:18:12Z</dcterms:modified>
</cp:coreProperties>
</file>