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87" r:id="rId2"/>
  </p:sldMasterIdLst>
  <p:notesMasterIdLst>
    <p:notesMasterId r:id="rId27"/>
  </p:notesMasterIdLst>
  <p:sldIdLst>
    <p:sldId id="256" r:id="rId3"/>
    <p:sldId id="257" r:id="rId4"/>
    <p:sldId id="265" r:id="rId5"/>
    <p:sldId id="264" r:id="rId6"/>
    <p:sldId id="270" r:id="rId7"/>
    <p:sldId id="273" r:id="rId8"/>
    <p:sldId id="268" r:id="rId9"/>
    <p:sldId id="271" r:id="rId10"/>
    <p:sldId id="272" r:id="rId11"/>
    <p:sldId id="269" r:id="rId12"/>
    <p:sldId id="258" r:id="rId13"/>
    <p:sldId id="267" r:id="rId14"/>
    <p:sldId id="274" r:id="rId15"/>
    <p:sldId id="275" r:id="rId16"/>
    <p:sldId id="276" r:id="rId17"/>
    <p:sldId id="277" r:id="rId18"/>
    <p:sldId id="278" r:id="rId19"/>
    <p:sldId id="261" r:id="rId20"/>
    <p:sldId id="260" r:id="rId21"/>
    <p:sldId id="281" r:id="rId22"/>
    <p:sldId id="262" r:id="rId23"/>
    <p:sldId id="279" r:id="rId24"/>
    <p:sldId id="280" r:id="rId25"/>
    <p:sldId id="266" r:id="rId26"/>
  </p:sldIdLst>
  <p:sldSz cx="11520488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27" userDrawn="1">
          <p15:clr>
            <a:srgbClr val="A4A3A4"/>
          </p15:clr>
        </p15:guide>
        <p15:guide id="2" pos="36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407"/>
    <a:srgbClr val="009A00"/>
    <a:srgbClr val="D412A1"/>
    <a:srgbClr val="FF00FF"/>
    <a:srgbClr val="17671B"/>
    <a:srgbClr val="00359A"/>
    <a:srgbClr val="FA0506"/>
    <a:srgbClr val="EF7F1A"/>
    <a:srgbClr val="E9181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6" autoAdjust="0"/>
    <p:restoredTop sz="94816" autoAdjust="0"/>
  </p:normalViewPr>
  <p:slideViewPr>
    <p:cSldViewPr snapToGrid="0" showGuides="1">
      <p:cViewPr varScale="1">
        <p:scale>
          <a:sx n="82" d="100"/>
          <a:sy n="82" d="100"/>
        </p:scale>
        <p:origin x="307" y="81"/>
      </p:cViewPr>
      <p:guideLst>
        <p:guide orient="horz" pos="2727"/>
        <p:guide pos="36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01FD1E-B561-4D95-B5D4-3220E76494DC}" type="datetimeFigureOut">
              <a:rPr lang="it-IT" smtClean="0"/>
              <a:t>04/04/2022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836613" y="1143000"/>
            <a:ext cx="5184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02693-5BAA-410C-B345-2AFED94737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98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0090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2801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2560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5464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02693-5BAA-410C-B345-2AFED947376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8571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061" y="1122363"/>
            <a:ext cx="8640366" cy="2387600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61" y="3602038"/>
            <a:ext cx="8640366" cy="1655762"/>
          </a:xfrm>
        </p:spPr>
        <p:txBody>
          <a:bodyPr/>
          <a:lstStyle>
            <a:lvl1pPr marL="0" indent="0" algn="ctr">
              <a:buNone/>
              <a:defRPr sz="2268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033" y="6356351"/>
            <a:ext cx="2592110" cy="365125"/>
          </a:xfrm>
          <a:prstGeom prst="rect">
            <a:avLst/>
          </a:prstGeom>
        </p:spPr>
        <p:txBody>
          <a:bodyPr/>
          <a:lstStyle/>
          <a:p>
            <a:fld id="{1EEC37D5-EB59-4FBE-AD75-15DE5DEF9D72}" type="datetimeFigureOut">
              <a:rPr lang="it-IT" smtClean="0"/>
              <a:t>04/04/2022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140" y="6356351"/>
            <a:ext cx="3888165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36345" y="6356351"/>
            <a:ext cx="2592110" cy="365125"/>
          </a:xfrm>
          <a:prstGeom prst="rect">
            <a:avLst/>
          </a:prstGeom>
        </p:spPr>
        <p:txBody>
          <a:bodyPr/>
          <a:lstStyle/>
          <a:p>
            <a:fld id="{041A97E7-2520-4991-A3B5-DDBDE4E2A1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83959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77826"/>
            <a:ext cx="10195055" cy="13255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033" y="6356351"/>
            <a:ext cx="259211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4/4/2022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140" y="6356351"/>
            <a:ext cx="388816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36345" y="6356351"/>
            <a:ext cx="259211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92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0061" y="1122363"/>
            <a:ext cx="8640366" cy="2387600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061" y="3602038"/>
            <a:ext cx="8640366" cy="1655762"/>
          </a:xfrm>
        </p:spPr>
        <p:txBody>
          <a:bodyPr/>
          <a:lstStyle>
            <a:lvl1pPr marL="0" indent="0" algn="ctr">
              <a:buNone/>
              <a:defRPr sz="2268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it-IT" dirty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033" y="6356351"/>
            <a:ext cx="2592110" cy="365125"/>
          </a:xfrm>
          <a:prstGeom prst="rect">
            <a:avLst/>
          </a:prstGeom>
        </p:spPr>
        <p:txBody>
          <a:bodyPr/>
          <a:lstStyle/>
          <a:p>
            <a:fld id="{1EEC37D5-EB59-4FBE-AD75-15DE5DEF9D72}" type="datetimeFigureOut">
              <a:rPr lang="it-IT" smtClean="0"/>
              <a:t>04/04/2022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140" y="6356351"/>
            <a:ext cx="3888165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36345" y="6356351"/>
            <a:ext cx="2592110" cy="365125"/>
          </a:xfrm>
          <a:prstGeom prst="rect">
            <a:avLst/>
          </a:prstGeom>
        </p:spPr>
        <p:txBody>
          <a:bodyPr/>
          <a:lstStyle/>
          <a:p>
            <a:fld id="{041A97E7-2520-4991-A3B5-DDBDE4E2A1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19148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77826"/>
            <a:ext cx="10195055" cy="1325563"/>
          </a:xfrm>
        </p:spPr>
        <p:txBody>
          <a:bodyPr/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2033" y="6356351"/>
            <a:ext cx="259211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4/4/2022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140" y="6356351"/>
            <a:ext cx="388816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36345" y="6356351"/>
            <a:ext cx="259211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508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luce, lampada, cielo notturno&#10;&#10;Descrizione generata automaticamente">
            <a:extLst>
              <a:ext uri="{FF2B5EF4-FFF2-40B4-BE49-F238E27FC236}">
                <a16:creationId xmlns:a16="http://schemas.microsoft.com/office/drawing/2014/main" id="{F211FF3C-F241-4374-8D4A-95C4A74DF7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74" y="667384"/>
            <a:ext cx="10666463" cy="5924161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2D15C2D-27AC-4F0D-81D5-79C90869FBF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51" y="202757"/>
            <a:ext cx="4426022" cy="527692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5200" y="2357599"/>
            <a:ext cx="7467600" cy="381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08847F3C-2F02-4053-899C-C9AB3A454C59}"/>
              </a:ext>
            </a:extLst>
          </p:cNvPr>
          <p:cNvGrpSpPr/>
          <p:nvPr userDrawn="1"/>
        </p:nvGrpSpPr>
        <p:grpSpPr>
          <a:xfrm>
            <a:off x="1" y="13609"/>
            <a:ext cx="11616444" cy="6830782"/>
            <a:chOff x="0" y="13609"/>
            <a:chExt cx="9801225" cy="6830782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92745F1E-0C85-450E-BF14-969C773C2670}"/>
                </a:ext>
              </a:extLst>
            </p:cNvPr>
            <p:cNvGrpSpPr/>
            <p:nvPr userDrawn="1"/>
          </p:nvGrpSpPr>
          <p:grpSpPr>
            <a:xfrm>
              <a:off x="0" y="13609"/>
              <a:ext cx="9801225" cy="6830782"/>
              <a:chOff x="0" y="13609"/>
              <a:chExt cx="9801225" cy="6830782"/>
            </a:xfrm>
          </p:grpSpPr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764BBC2C-7FA9-4A07-A212-86885D5D21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0" y="13609"/>
                <a:ext cx="9801225" cy="6830782"/>
              </a:xfrm>
              <a:custGeom>
                <a:avLst/>
                <a:gdLst>
                  <a:gd name="connsiteX0" fmla="*/ 238125 w 9801225"/>
                  <a:gd name="connsiteY0" fmla="*/ 214991 h 6830782"/>
                  <a:gd name="connsiteX1" fmla="*/ 238125 w 9801225"/>
                  <a:gd name="connsiteY1" fmla="*/ 6606266 h 6830782"/>
                  <a:gd name="connsiteX2" fmla="*/ 9544125 w 9801225"/>
                  <a:gd name="connsiteY2" fmla="*/ 6606266 h 6830782"/>
                  <a:gd name="connsiteX3" fmla="*/ 9544125 w 9801225"/>
                  <a:gd name="connsiteY3" fmla="*/ 214991 h 6830782"/>
                  <a:gd name="connsiteX4" fmla="*/ 0 w 9801225"/>
                  <a:gd name="connsiteY4" fmla="*/ 0 h 6830782"/>
                  <a:gd name="connsiteX5" fmla="*/ 9801225 w 9801225"/>
                  <a:gd name="connsiteY5" fmla="*/ 0 h 6830782"/>
                  <a:gd name="connsiteX6" fmla="*/ 9801225 w 9801225"/>
                  <a:gd name="connsiteY6" fmla="*/ 6830782 h 6830782"/>
                  <a:gd name="connsiteX7" fmla="*/ 0 w 9801225"/>
                  <a:gd name="connsiteY7" fmla="*/ 6830782 h 683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01225" h="6830782">
                    <a:moveTo>
                      <a:pt x="238125" y="214991"/>
                    </a:moveTo>
                    <a:lnTo>
                      <a:pt x="238125" y="6606266"/>
                    </a:lnTo>
                    <a:lnTo>
                      <a:pt x="9544125" y="6606266"/>
                    </a:lnTo>
                    <a:lnTo>
                      <a:pt x="9544125" y="214991"/>
                    </a:lnTo>
                    <a:close/>
                    <a:moveTo>
                      <a:pt x="0" y="0"/>
                    </a:moveTo>
                    <a:lnTo>
                      <a:pt x="9801225" y="0"/>
                    </a:lnTo>
                    <a:lnTo>
                      <a:pt x="9801225" y="6830782"/>
                    </a:lnTo>
                    <a:lnTo>
                      <a:pt x="0" y="6830782"/>
                    </a:lnTo>
                    <a:close/>
                  </a:path>
                </a:pathLst>
              </a:custGeom>
            </p:spPr>
          </p:pic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ED4D3A0A-E21F-4DD2-A3A3-8A3ADBAF02AD}"/>
                  </a:ext>
                </a:extLst>
              </p:cNvPr>
              <p:cNvSpPr/>
              <p:nvPr userDrawn="1"/>
            </p:nvSpPr>
            <p:spPr>
              <a:xfrm>
                <a:off x="2780232" y="173765"/>
                <a:ext cx="424441" cy="5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800" b="1"/>
              </a:p>
            </p:txBody>
          </p:sp>
        </p:grp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46293890-9E1C-43F9-A85A-FE0F4579F7AF}"/>
                </a:ext>
              </a:extLst>
            </p:cNvPr>
            <p:cNvSpPr/>
            <p:nvPr userDrawn="1"/>
          </p:nvSpPr>
          <p:spPr>
            <a:xfrm>
              <a:off x="2780232" y="6616582"/>
              <a:ext cx="424441" cy="6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49712" y="367173"/>
            <a:ext cx="9188868" cy="1078747"/>
          </a:xfrm>
          <a:prstGeom prst="roundRect">
            <a:avLst>
              <a:gd name="adj" fmla="val 50000"/>
            </a:avLst>
          </a:prstGeom>
          <a:gradFill>
            <a:gsLst>
              <a:gs pos="83000">
                <a:srgbClr val="002060">
                  <a:alpha val="49000"/>
                </a:srgbClr>
              </a:gs>
              <a:gs pos="59000">
                <a:srgbClr val="0070C0"/>
              </a:gs>
              <a:gs pos="1000">
                <a:srgbClr val="00B0F0"/>
              </a:gs>
              <a:gs pos="100000">
                <a:srgbClr val="002060"/>
              </a:gs>
            </a:gsLst>
            <a:path path="circle">
              <a:fillToRect l="50000" t="130000" r="50000" b="-30000"/>
            </a:path>
          </a:gradFill>
        </p:spPr>
        <p:txBody>
          <a:bodyPr vert="horz" lIns="91440" tIns="45720" rIns="97200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12" name="Rombo 11">
            <a:extLst>
              <a:ext uri="{FF2B5EF4-FFF2-40B4-BE49-F238E27FC236}">
                <a16:creationId xmlns:a16="http://schemas.microsoft.com/office/drawing/2014/main" id="{5D1C739D-8B1C-4993-9343-89A36FCFA007}"/>
              </a:ext>
            </a:extLst>
          </p:cNvPr>
          <p:cNvSpPr/>
          <p:nvPr userDrawn="1"/>
        </p:nvSpPr>
        <p:spPr>
          <a:xfrm>
            <a:off x="395897" y="5064882"/>
            <a:ext cx="1612900" cy="1612900"/>
          </a:xfrm>
          <a:prstGeom prst="diamond">
            <a:avLst/>
          </a:prstGeom>
          <a:gradFill>
            <a:gsLst>
              <a:gs pos="72000">
                <a:srgbClr val="92D050">
                  <a:alpha val="59000"/>
                </a:srgbClr>
              </a:gs>
              <a:gs pos="10072">
                <a:srgbClr val="FF0000"/>
              </a:gs>
              <a:gs pos="61000">
                <a:srgbClr val="FFC000">
                  <a:alpha val="59000"/>
                </a:srgbClr>
              </a:gs>
              <a:gs pos="26000">
                <a:srgbClr val="FF0000"/>
              </a:gs>
              <a:gs pos="100000">
                <a:schemeClr val="bg1">
                  <a:lumMod val="65000"/>
                  <a:alpha val="4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D34812F-F3F2-4026-9110-E6A7B96075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976">
            <a:off x="366564" y="632451"/>
            <a:ext cx="2023712" cy="66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76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  <p:txStyles>
    <p:titleStyle>
      <a:lvl1pPr algn="r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ln w="19050">
            <a:solidFill>
              <a:schemeClr val="tx1">
                <a:lumMod val="85000"/>
                <a:lumOff val="15000"/>
              </a:schemeClr>
            </a:solidFill>
          </a:ln>
          <a:solidFill>
            <a:schemeClr val="bg1"/>
          </a:solidFill>
          <a:latin typeface="Gill Sans Ultra Bold" panose="020B0A02020104020203" pitchFamily="34" charset="0"/>
          <a:ea typeface="+mj-ea"/>
          <a:cs typeface="+mj-cs"/>
        </a:defRPr>
      </a:lvl1pPr>
    </p:titleStyle>
    <p:bodyStyle>
      <a:lvl1pPr marL="444500" indent="-444500" algn="l" defTabSz="864017" rtl="0" eaLnBrk="1" latinLnBrk="0" hangingPunct="1">
        <a:lnSpc>
          <a:spcPct val="90000"/>
        </a:lnSpc>
        <a:spcBef>
          <a:spcPts val="945"/>
        </a:spcBef>
        <a:buClr>
          <a:srgbClr val="00B050"/>
        </a:buClr>
        <a:buFont typeface="Wingdings" panose="05000000000000000000" pitchFamily="2" charset="2"/>
        <a:buChar char="v"/>
        <a:defRPr sz="2800" kern="1200">
          <a:solidFill>
            <a:srgbClr val="002060"/>
          </a:solidFill>
          <a:latin typeface="Franklin Gothic Heavy" panose="020B0903020102020204" pitchFamily="34" charset="0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5200" y="2357599"/>
            <a:ext cx="7467600" cy="38193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08847F3C-2F02-4053-899C-C9AB3A454C59}"/>
              </a:ext>
            </a:extLst>
          </p:cNvPr>
          <p:cNvGrpSpPr/>
          <p:nvPr userDrawn="1"/>
        </p:nvGrpSpPr>
        <p:grpSpPr>
          <a:xfrm>
            <a:off x="1" y="13609"/>
            <a:ext cx="11616444" cy="6830782"/>
            <a:chOff x="0" y="13609"/>
            <a:chExt cx="9801225" cy="6830782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92745F1E-0C85-450E-BF14-969C773C2670}"/>
                </a:ext>
              </a:extLst>
            </p:cNvPr>
            <p:cNvGrpSpPr/>
            <p:nvPr userDrawn="1"/>
          </p:nvGrpSpPr>
          <p:grpSpPr>
            <a:xfrm>
              <a:off x="0" y="13609"/>
              <a:ext cx="9801225" cy="6830782"/>
              <a:chOff x="0" y="13609"/>
              <a:chExt cx="9801225" cy="6830782"/>
            </a:xfrm>
          </p:grpSpPr>
          <p:pic>
            <p:nvPicPr>
              <p:cNvPr id="10" name="Immagine 9">
                <a:extLst>
                  <a:ext uri="{FF2B5EF4-FFF2-40B4-BE49-F238E27FC236}">
                    <a16:creationId xmlns:a16="http://schemas.microsoft.com/office/drawing/2014/main" id="{764BBC2C-7FA9-4A07-A212-86885D5D21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0" y="13609"/>
                <a:ext cx="9801225" cy="6830782"/>
              </a:xfrm>
              <a:custGeom>
                <a:avLst/>
                <a:gdLst>
                  <a:gd name="connsiteX0" fmla="*/ 238125 w 9801225"/>
                  <a:gd name="connsiteY0" fmla="*/ 214991 h 6830782"/>
                  <a:gd name="connsiteX1" fmla="*/ 238125 w 9801225"/>
                  <a:gd name="connsiteY1" fmla="*/ 6606266 h 6830782"/>
                  <a:gd name="connsiteX2" fmla="*/ 9544125 w 9801225"/>
                  <a:gd name="connsiteY2" fmla="*/ 6606266 h 6830782"/>
                  <a:gd name="connsiteX3" fmla="*/ 9544125 w 9801225"/>
                  <a:gd name="connsiteY3" fmla="*/ 214991 h 6830782"/>
                  <a:gd name="connsiteX4" fmla="*/ 0 w 9801225"/>
                  <a:gd name="connsiteY4" fmla="*/ 0 h 6830782"/>
                  <a:gd name="connsiteX5" fmla="*/ 9801225 w 9801225"/>
                  <a:gd name="connsiteY5" fmla="*/ 0 h 6830782"/>
                  <a:gd name="connsiteX6" fmla="*/ 9801225 w 9801225"/>
                  <a:gd name="connsiteY6" fmla="*/ 6830782 h 6830782"/>
                  <a:gd name="connsiteX7" fmla="*/ 0 w 9801225"/>
                  <a:gd name="connsiteY7" fmla="*/ 6830782 h 683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01225" h="6830782">
                    <a:moveTo>
                      <a:pt x="238125" y="214991"/>
                    </a:moveTo>
                    <a:lnTo>
                      <a:pt x="238125" y="6606266"/>
                    </a:lnTo>
                    <a:lnTo>
                      <a:pt x="9544125" y="6606266"/>
                    </a:lnTo>
                    <a:lnTo>
                      <a:pt x="9544125" y="214991"/>
                    </a:lnTo>
                    <a:close/>
                    <a:moveTo>
                      <a:pt x="0" y="0"/>
                    </a:moveTo>
                    <a:lnTo>
                      <a:pt x="9801225" y="0"/>
                    </a:lnTo>
                    <a:lnTo>
                      <a:pt x="9801225" y="6830782"/>
                    </a:lnTo>
                    <a:lnTo>
                      <a:pt x="0" y="6830782"/>
                    </a:lnTo>
                    <a:close/>
                  </a:path>
                </a:pathLst>
              </a:custGeom>
            </p:spPr>
          </p:pic>
          <p:sp>
            <p:nvSpPr>
              <p:cNvPr id="11" name="Rettangolo 10">
                <a:extLst>
                  <a:ext uri="{FF2B5EF4-FFF2-40B4-BE49-F238E27FC236}">
                    <a16:creationId xmlns:a16="http://schemas.microsoft.com/office/drawing/2014/main" id="{ED4D3A0A-E21F-4DD2-A3A3-8A3ADBAF02AD}"/>
                  </a:ext>
                </a:extLst>
              </p:cNvPr>
              <p:cNvSpPr/>
              <p:nvPr userDrawn="1"/>
            </p:nvSpPr>
            <p:spPr>
              <a:xfrm>
                <a:off x="2780232" y="173765"/>
                <a:ext cx="424441" cy="5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800" b="1"/>
              </a:p>
            </p:txBody>
          </p:sp>
        </p:grp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46293890-9E1C-43F9-A85A-FE0F4579F7AF}"/>
                </a:ext>
              </a:extLst>
            </p:cNvPr>
            <p:cNvSpPr/>
            <p:nvPr userDrawn="1"/>
          </p:nvSpPr>
          <p:spPr>
            <a:xfrm>
              <a:off x="2780232" y="6616582"/>
              <a:ext cx="424441" cy="6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800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81300" y="407153"/>
            <a:ext cx="8747832" cy="1078747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54000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951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r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ln w="19050">
            <a:solidFill>
              <a:schemeClr val="tx1">
                <a:lumMod val="85000"/>
                <a:lumOff val="15000"/>
              </a:schemeClr>
            </a:solidFill>
          </a:ln>
          <a:solidFill>
            <a:schemeClr val="bg1"/>
          </a:solidFill>
          <a:latin typeface="Gill Sans Ultra Bold" panose="020B0A02020104020203" pitchFamily="34" charset="0"/>
          <a:ea typeface="+mj-ea"/>
          <a:cs typeface="+mj-cs"/>
        </a:defRPr>
      </a:lvl1pPr>
    </p:titleStyle>
    <p:bodyStyle>
      <a:lvl1pPr marL="444500" indent="-444500" algn="l" defTabSz="864017" rtl="0" eaLnBrk="1" latinLnBrk="0" hangingPunct="1">
        <a:lnSpc>
          <a:spcPct val="90000"/>
        </a:lnSpc>
        <a:spcBef>
          <a:spcPts val="945"/>
        </a:spcBef>
        <a:buClr>
          <a:srgbClr val="00B050"/>
        </a:buClr>
        <a:buFont typeface="Wingdings" panose="05000000000000000000" pitchFamily="2" charset="2"/>
        <a:buChar char="v"/>
        <a:defRPr sz="2800" kern="1200">
          <a:solidFill>
            <a:srgbClr val="002060"/>
          </a:solidFill>
          <a:latin typeface="Franklin Gothic Heavy" panose="020B0903020102020204" pitchFamily="34" charset="0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18" Type="http://schemas.openxmlformats.org/officeDocument/2006/relationships/image" Target="../media/image20.png"/><Relationship Id="rId3" Type="http://schemas.openxmlformats.org/officeDocument/2006/relationships/image" Target="../media/image4.pn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17" Type="http://schemas.openxmlformats.org/officeDocument/2006/relationships/image" Target="../media/image19.svg"/><Relationship Id="rId2" Type="http://schemas.openxmlformats.org/officeDocument/2006/relationships/image" Target="../media/image5.png"/><Relationship Id="rId16" Type="http://schemas.openxmlformats.org/officeDocument/2006/relationships/image" Target="../media/image18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5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3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slide" Target="slide17.xml"/><Relationship Id="rId3" Type="http://schemas.openxmlformats.org/officeDocument/2006/relationships/image" Target="../media/image54.png"/><Relationship Id="rId7" Type="http://schemas.openxmlformats.org/officeDocument/2006/relationships/slide" Target="slide15.xml"/><Relationship Id="rId12" Type="http://schemas.openxmlformats.org/officeDocument/2006/relationships/image" Target="../media/image5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image" Target="../media/image56.png"/><Relationship Id="rId5" Type="http://schemas.openxmlformats.org/officeDocument/2006/relationships/image" Target="../media/image54.png"/><Relationship Id="rId10" Type="http://schemas.openxmlformats.org/officeDocument/2006/relationships/slide" Target="slide16.xml"/><Relationship Id="rId4" Type="http://schemas.openxmlformats.org/officeDocument/2006/relationships/slide" Target="slide14.xml"/><Relationship Id="rId9" Type="http://schemas.openxmlformats.org/officeDocument/2006/relationships/image" Target="../media/image56.png"/><Relationship Id="rId14" Type="http://schemas.openxmlformats.org/officeDocument/2006/relationships/image" Target="../media/image5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9.jpe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6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microsoft.com/office/2007/relationships/hdphoto" Target="../media/hdphoto5.wdp"/><Relationship Id="rId9" Type="http://schemas.openxmlformats.org/officeDocument/2006/relationships/image" Target="../media/image6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microsoft.com/office/2007/relationships/hdphoto" Target="../media/hdphoto6.wdp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5.png"/><Relationship Id="rId9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.png"/><Relationship Id="rId7" Type="http://schemas.openxmlformats.org/officeDocument/2006/relationships/image" Target="../media/image82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10" Type="http://schemas.microsoft.com/office/2007/relationships/hdphoto" Target="../media/hdphoto8.wdp"/><Relationship Id="rId4" Type="http://schemas.openxmlformats.org/officeDocument/2006/relationships/image" Target="../media/image79.png"/><Relationship Id="rId9" Type="http://schemas.openxmlformats.org/officeDocument/2006/relationships/image" Target="../media/image8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9.svg"/><Relationship Id="rId3" Type="http://schemas.openxmlformats.org/officeDocument/2006/relationships/image" Target="../media/image85.png"/><Relationship Id="rId7" Type="http://schemas.openxmlformats.org/officeDocument/2006/relationships/image" Target="../media/image5.png"/><Relationship Id="rId12" Type="http://schemas.openxmlformats.org/officeDocument/2006/relationships/image" Target="../media/image93.svg"/><Relationship Id="rId17" Type="http://schemas.openxmlformats.org/officeDocument/2006/relationships/image" Target="../media/image98.png"/><Relationship Id="rId2" Type="http://schemas.openxmlformats.org/officeDocument/2006/relationships/image" Target="../media/image84.png"/><Relationship Id="rId16" Type="http://schemas.openxmlformats.org/officeDocument/2006/relationships/image" Target="../media/image97.svg"/><Relationship Id="rId20" Type="http://schemas.openxmlformats.org/officeDocument/2006/relationships/image" Target="../media/image10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2.png"/><Relationship Id="rId5" Type="http://schemas.openxmlformats.org/officeDocument/2006/relationships/image" Target="../media/image87.png"/><Relationship Id="rId15" Type="http://schemas.openxmlformats.org/officeDocument/2006/relationships/image" Target="../media/image96.png"/><Relationship Id="rId10" Type="http://schemas.openxmlformats.org/officeDocument/2006/relationships/image" Target="../media/image91.svg"/><Relationship Id="rId19" Type="http://schemas.openxmlformats.org/officeDocument/2006/relationships/image" Target="../media/image100.png"/><Relationship Id="rId4" Type="http://schemas.openxmlformats.org/officeDocument/2006/relationships/image" Target="../media/image86.png"/><Relationship Id="rId9" Type="http://schemas.openxmlformats.org/officeDocument/2006/relationships/image" Target="../media/image90.png"/><Relationship Id="rId14" Type="http://schemas.openxmlformats.org/officeDocument/2006/relationships/image" Target="../media/image95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image" Target="../media/image5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image" Target="../media/image102.png"/><Relationship Id="rId16" Type="http://schemas.openxmlformats.org/officeDocument/2006/relationships/image" Target="../media/image11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microsoft.com/office/2007/relationships/hdphoto" Target="../media/hdphoto9.wdp"/><Relationship Id="rId15" Type="http://schemas.openxmlformats.org/officeDocument/2006/relationships/image" Target="../media/image113.png"/><Relationship Id="rId10" Type="http://schemas.openxmlformats.org/officeDocument/2006/relationships/image" Target="../media/image108.png"/><Relationship Id="rId4" Type="http://schemas.openxmlformats.org/officeDocument/2006/relationships/image" Target="../media/image103.png"/><Relationship Id="rId9" Type="http://schemas.openxmlformats.org/officeDocument/2006/relationships/image" Target="../media/image107.png"/><Relationship Id="rId14" Type="http://schemas.openxmlformats.org/officeDocument/2006/relationships/image" Target="../media/image112.sv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1.png"/><Relationship Id="rId10" Type="http://schemas.openxmlformats.org/officeDocument/2006/relationships/image" Target="../media/image21.png"/><Relationship Id="rId4" Type="http://schemas.microsoft.com/office/2007/relationships/hdphoto" Target="../media/hdphoto2.wdp"/><Relationship Id="rId9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7.png"/><Relationship Id="rId18" Type="http://schemas.openxmlformats.org/officeDocument/2006/relationships/image" Target="../media/image122.svg"/><Relationship Id="rId26" Type="http://schemas.openxmlformats.org/officeDocument/2006/relationships/image" Target="../media/image130.svg"/><Relationship Id="rId3" Type="http://schemas.openxmlformats.org/officeDocument/2006/relationships/image" Target="../media/image5.png"/><Relationship Id="rId21" Type="http://schemas.openxmlformats.org/officeDocument/2006/relationships/image" Target="../media/image125.png"/><Relationship Id="rId7" Type="http://schemas.openxmlformats.org/officeDocument/2006/relationships/image" Target="../media/image107.png"/><Relationship Id="rId12" Type="http://schemas.openxmlformats.org/officeDocument/2006/relationships/image" Target="../media/image116.svg"/><Relationship Id="rId17" Type="http://schemas.openxmlformats.org/officeDocument/2006/relationships/image" Target="../media/image121.png"/><Relationship Id="rId25" Type="http://schemas.openxmlformats.org/officeDocument/2006/relationships/image" Target="../media/image129.png"/><Relationship Id="rId2" Type="http://schemas.openxmlformats.org/officeDocument/2006/relationships/image" Target="../media/image102.png"/><Relationship Id="rId16" Type="http://schemas.openxmlformats.org/officeDocument/2006/relationships/image" Target="../media/image120.svg"/><Relationship Id="rId20" Type="http://schemas.openxmlformats.org/officeDocument/2006/relationships/image" Target="../media/image12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5.png"/><Relationship Id="rId24" Type="http://schemas.openxmlformats.org/officeDocument/2006/relationships/image" Target="../media/image128.svg"/><Relationship Id="rId5" Type="http://schemas.openxmlformats.org/officeDocument/2006/relationships/image" Target="../media/image105.png"/><Relationship Id="rId15" Type="http://schemas.openxmlformats.org/officeDocument/2006/relationships/image" Target="../media/image119.png"/><Relationship Id="rId23" Type="http://schemas.openxmlformats.org/officeDocument/2006/relationships/image" Target="../media/image127.png"/><Relationship Id="rId28" Type="http://schemas.openxmlformats.org/officeDocument/2006/relationships/image" Target="../media/image132.svg"/><Relationship Id="rId10" Type="http://schemas.openxmlformats.org/officeDocument/2006/relationships/image" Target="../media/image110.png"/><Relationship Id="rId19" Type="http://schemas.openxmlformats.org/officeDocument/2006/relationships/image" Target="../media/image123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8.svg"/><Relationship Id="rId22" Type="http://schemas.openxmlformats.org/officeDocument/2006/relationships/image" Target="../media/image126.svg"/><Relationship Id="rId27" Type="http://schemas.openxmlformats.org/officeDocument/2006/relationships/image" Target="../media/image1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png"/><Relationship Id="rId3" Type="http://schemas.openxmlformats.org/officeDocument/2006/relationships/image" Target="../media/image39.png"/><Relationship Id="rId7" Type="http://schemas.openxmlformats.org/officeDocument/2006/relationships/image" Target="../media/image137.png"/><Relationship Id="rId12" Type="http://schemas.openxmlformats.org/officeDocument/2006/relationships/image" Target="../media/image142.png"/><Relationship Id="rId2" Type="http://schemas.openxmlformats.org/officeDocument/2006/relationships/image" Target="../media/image5.png"/><Relationship Id="rId16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141.png"/><Relationship Id="rId5" Type="http://schemas.openxmlformats.org/officeDocument/2006/relationships/image" Target="../media/image135.png"/><Relationship Id="rId15" Type="http://schemas.openxmlformats.org/officeDocument/2006/relationships/image" Target="../media/image145.png"/><Relationship Id="rId10" Type="http://schemas.openxmlformats.org/officeDocument/2006/relationships/image" Target="../media/image140.png"/><Relationship Id="rId4" Type="http://schemas.openxmlformats.org/officeDocument/2006/relationships/image" Target="../media/image134.png"/><Relationship Id="rId9" Type="http://schemas.openxmlformats.org/officeDocument/2006/relationships/image" Target="../media/image139.png"/><Relationship Id="rId14" Type="http://schemas.openxmlformats.org/officeDocument/2006/relationships/image" Target="../media/image1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39.png"/><Relationship Id="rId7" Type="http://schemas.openxmlformats.org/officeDocument/2006/relationships/image" Target="../media/image1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4.png"/><Relationship Id="rId9" Type="http://schemas.openxmlformats.org/officeDocument/2006/relationships/image" Target="../media/image1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7" Type="http://schemas.microsoft.com/office/2007/relationships/hdphoto" Target="../media/hdphoto1.wdp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1.png"/><Relationship Id="rId5" Type="http://schemas.openxmlformats.org/officeDocument/2006/relationships/image" Target="../media/image149.png"/><Relationship Id="rId4" Type="http://schemas.openxmlformats.org/officeDocument/2006/relationships/image" Target="../media/image14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9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6.png"/><Relationship Id="rId18" Type="http://schemas.openxmlformats.org/officeDocument/2006/relationships/image" Target="../media/image37.png"/><Relationship Id="rId3" Type="http://schemas.openxmlformats.org/officeDocument/2006/relationships/image" Target="../media/image30.jpeg"/><Relationship Id="rId7" Type="http://schemas.openxmlformats.org/officeDocument/2006/relationships/image" Target="../media/image32.jpg"/><Relationship Id="rId12" Type="http://schemas.openxmlformats.org/officeDocument/2006/relationships/image" Target="../media/image35.png"/><Relationship Id="rId17" Type="http://schemas.openxmlformats.org/officeDocument/2006/relationships/slide" Target="slide9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slide" Target="slide7.xml"/><Relationship Id="rId5" Type="http://schemas.openxmlformats.org/officeDocument/2006/relationships/image" Target="../media/image31.jpeg"/><Relationship Id="rId15" Type="http://schemas.openxmlformats.org/officeDocument/2006/relationships/image" Target="../media/image36.png"/><Relationship Id="rId10" Type="http://schemas.openxmlformats.org/officeDocument/2006/relationships/image" Target="../media/image35.png"/><Relationship Id="rId19" Type="http://schemas.openxmlformats.org/officeDocument/2006/relationships/image" Target="../media/image38.jpeg"/><Relationship Id="rId4" Type="http://schemas.openxmlformats.org/officeDocument/2006/relationships/image" Target="../media/image27.png"/><Relationship Id="rId9" Type="http://schemas.openxmlformats.org/officeDocument/2006/relationships/image" Target="../media/image34.jpg"/><Relationship Id="rId1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8000">
              <a:schemeClr val="accent5">
                <a:lumMod val="5000"/>
                <a:lumOff val="95000"/>
              </a:schemeClr>
            </a:gs>
            <a:gs pos="25200">
              <a:srgbClr val="82B8E0">
                <a:alpha val="26000"/>
              </a:srgbClr>
            </a:gs>
            <a:gs pos="0">
              <a:srgbClr val="0070C0"/>
            </a:gs>
            <a:gs pos="72000">
              <a:schemeClr val="accent5">
                <a:lumMod val="45000"/>
                <a:lumOff val="55000"/>
                <a:alpha val="34000"/>
              </a:schemeClr>
            </a:gs>
            <a:gs pos="96000">
              <a:srgbClr val="0070C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A77BD788-01ED-45F5-98C7-562DAA262166}"/>
              </a:ext>
            </a:extLst>
          </p:cNvPr>
          <p:cNvSpPr txBox="1">
            <a:spLocks/>
          </p:cNvSpPr>
          <p:nvPr/>
        </p:nvSpPr>
        <p:spPr>
          <a:xfrm>
            <a:off x="2302625" y="5063164"/>
            <a:ext cx="9289009" cy="967259"/>
          </a:xfrm>
          <a:custGeom>
            <a:avLst/>
            <a:gdLst>
              <a:gd name="connsiteX0" fmla="*/ 0 w 8766286"/>
              <a:gd name="connsiteY0" fmla="*/ 0 h 1189800"/>
              <a:gd name="connsiteX1" fmla="*/ 8766286 w 8766286"/>
              <a:gd name="connsiteY1" fmla="*/ 0 h 1189800"/>
              <a:gd name="connsiteX2" fmla="*/ 8766286 w 8766286"/>
              <a:gd name="connsiteY2" fmla="*/ 1189800 h 1189800"/>
              <a:gd name="connsiteX3" fmla="*/ 0 w 8766286"/>
              <a:gd name="connsiteY3" fmla="*/ 1189800 h 1189800"/>
              <a:gd name="connsiteX4" fmla="*/ 0 w 8766286"/>
              <a:gd name="connsiteY4" fmla="*/ 0 h 1189800"/>
              <a:gd name="connsiteX0" fmla="*/ 45719 w 8812005"/>
              <a:gd name="connsiteY0" fmla="*/ 0 h 1189800"/>
              <a:gd name="connsiteX1" fmla="*/ 8812005 w 8812005"/>
              <a:gd name="connsiteY1" fmla="*/ 0 h 1189800"/>
              <a:gd name="connsiteX2" fmla="*/ 8812005 w 8812005"/>
              <a:gd name="connsiteY2" fmla="*/ 1189800 h 1189800"/>
              <a:gd name="connsiteX3" fmla="*/ 45719 w 8812005"/>
              <a:gd name="connsiteY3" fmla="*/ 1189800 h 1189800"/>
              <a:gd name="connsiteX4" fmla="*/ 0 w 8812005"/>
              <a:gd name="connsiteY4" fmla="*/ 875819 h 1189800"/>
              <a:gd name="connsiteX5" fmla="*/ 45719 w 8812005"/>
              <a:gd name="connsiteY5" fmla="*/ 0 h 1189800"/>
              <a:gd name="connsiteX0" fmla="*/ 405437 w 9171723"/>
              <a:gd name="connsiteY0" fmla="*/ 0 h 1291455"/>
              <a:gd name="connsiteX1" fmla="*/ 9171723 w 9171723"/>
              <a:gd name="connsiteY1" fmla="*/ 0 h 1291455"/>
              <a:gd name="connsiteX2" fmla="*/ 9171723 w 9171723"/>
              <a:gd name="connsiteY2" fmla="*/ 1189800 h 1291455"/>
              <a:gd name="connsiteX3" fmla="*/ 15 w 9171723"/>
              <a:gd name="connsiteY3" fmla="*/ 1291455 h 1291455"/>
              <a:gd name="connsiteX4" fmla="*/ 359718 w 9171723"/>
              <a:gd name="connsiteY4" fmla="*/ 875819 h 1291455"/>
              <a:gd name="connsiteX5" fmla="*/ 405437 w 9171723"/>
              <a:gd name="connsiteY5" fmla="*/ 0 h 1291455"/>
              <a:gd name="connsiteX0" fmla="*/ 405470 w 9171756"/>
              <a:gd name="connsiteY0" fmla="*/ 0 h 1291455"/>
              <a:gd name="connsiteX1" fmla="*/ 9171756 w 9171756"/>
              <a:gd name="connsiteY1" fmla="*/ 0 h 1291455"/>
              <a:gd name="connsiteX2" fmla="*/ 9171756 w 9171756"/>
              <a:gd name="connsiteY2" fmla="*/ 1189800 h 1291455"/>
              <a:gd name="connsiteX3" fmla="*/ 48 w 9171756"/>
              <a:gd name="connsiteY3" fmla="*/ 1291455 h 1291455"/>
              <a:gd name="connsiteX4" fmla="*/ 110885 w 9171756"/>
              <a:gd name="connsiteY4" fmla="*/ 755746 h 1291455"/>
              <a:gd name="connsiteX5" fmla="*/ 405470 w 9171756"/>
              <a:gd name="connsiteY5" fmla="*/ 0 h 1291455"/>
              <a:gd name="connsiteX0" fmla="*/ 405450 w 9171736"/>
              <a:gd name="connsiteY0" fmla="*/ 0 h 1291455"/>
              <a:gd name="connsiteX1" fmla="*/ 9171736 w 9171736"/>
              <a:gd name="connsiteY1" fmla="*/ 0 h 1291455"/>
              <a:gd name="connsiteX2" fmla="*/ 9171736 w 9171736"/>
              <a:gd name="connsiteY2" fmla="*/ 1189800 h 1291455"/>
              <a:gd name="connsiteX3" fmla="*/ 28 w 9171736"/>
              <a:gd name="connsiteY3" fmla="*/ 1291455 h 1291455"/>
              <a:gd name="connsiteX4" fmla="*/ 202305 w 9171736"/>
              <a:gd name="connsiteY4" fmla="*/ 890088 h 1291455"/>
              <a:gd name="connsiteX5" fmla="*/ 405450 w 9171736"/>
              <a:gd name="connsiteY5" fmla="*/ 0 h 1291455"/>
              <a:gd name="connsiteX0" fmla="*/ 621566 w 9387852"/>
              <a:gd name="connsiteY0" fmla="*/ 0 h 1302650"/>
              <a:gd name="connsiteX1" fmla="*/ 9387852 w 9387852"/>
              <a:gd name="connsiteY1" fmla="*/ 0 h 1302650"/>
              <a:gd name="connsiteX2" fmla="*/ 9387852 w 9387852"/>
              <a:gd name="connsiteY2" fmla="*/ 1189800 h 1302650"/>
              <a:gd name="connsiteX3" fmla="*/ 13 w 9387852"/>
              <a:gd name="connsiteY3" fmla="*/ 1302650 h 1302650"/>
              <a:gd name="connsiteX4" fmla="*/ 418421 w 9387852"/>
              <a:gd name="connsiteY4" fmla="*/ 890088 h 1302650"/>
              <a:gd name="connsiteX5" fmla="*/ 621566 w 9387852"/>
              <a:gd name="connsiteY5" fmla="*/ 0 h 1302650"/>
              <a:gd name="connsiteX0" fmla="*/ 621571 w 9387857"/>
              <a:gd name="connsiteY0" fmla="*/ 0 h 1302650"/>
              <a:gd name="connsiteX1" fmla="*/ 9387857 w 9387857"/>
              <a:gd name="connsiteY1" fmla="*/ 0 h 1302650"/>
              <a:gd name="connsiteX2" fmla="*/ 9387857 w 9387857"/>
              <a:gd name="connsiteY2" fmla="*/ 1189800 h 1302650"/>
              <a:gd name="connsiteX3" fmla="*/ 18 w 9387857"/>
              <a:gd name="connsiteY3" fmla="*/ 1302650 h 1302650"/>
              <a:gd name="connsiteX4" fmla="*/ 302047 w 9387857"/>
              <a:gd name="connsiteY4" fmla="*/ 643796 h 1302650"/>
              <a:gd name="connsiteX5" fmla="*/ 621571 w 9387857"/>
              <a:gd name="connsiteY5" fmla="*/ 0 h 130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87857" h="1302650">
                <a:moveTo>
                  <a:pt x="621571" y="0"/>
                </a:moveTo>
                <a:lnTo>
                  <a:pt x="9387857" y="0"/>
                </a:lnTo>
                <a:lnTo>
                  <a:pt x="9387857" y="1189800"/>
                </a:lnTo>
                <a:lnTo>
                  <a:pt x="18" y="1302650"/>
                </a:lnTo>
                <a:cubicBezTo>
                  <a:pt x="-2735" y="1197990"/>
                  <a:pt x="304800" y="748456"/>
                  <a:pt x="302047" y="643796"/>
                </a:cubicBezTo>
                <a:lnTo>
                  <a:pt x="621571" y="0"/>
                </a:lnTo>
                <a:close/>
              </a:path>
            </a:pathLst>
          </a:custGeom>
          <a:solidFill>
            <a:srgbClr val="002060"/>
          </a:solidFill>
          <a:effectLst/>
        </p:spPr>
        <p:txBody>
          <a:bodyPr vert="horz" lIns="91440" tIns="45720" rIns="27000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 cap="small" spc="300" baseline="0">
                <a:solidFill>
                  <a:schemeClr val="bg1"/>
                </a:solidFill>
                <a:latin typeface="Kabel Ult BT" panose="020D0902020204020204" pitchFamily="34" charset="0"/>
                <a:ea typeface="+mj-ea"/>
                <a:cs typeface="+mj-cs"/>
              </a:defRPr>
            </a:lvl1pPr>
          </a:lstStyle>
          <a:p>
            <a:r>
              <a:rPr lang="it-IT" cap="none" spc="600" dirty="0">
                <a:effectLst>
                  <a:outerShdw blurRad="50800" dist="63500" dir="5400000" algn="ctr" rotWithShape="0">
                    <a:srgbClr val="000000">
                      <a:alpha val="43137"/>
                    </a:srgbClr>
                  </a:outerShdw>
                </a:effectLst>
                <a:latin typeface="Franklin Gothic Heavy" panose="020B0903020102020204" pitchFamily="34" charset="0"/>
              </a:rPr>
              <a:t>apprendistato</a:t>
            </a:r>
          </a:p>
        </p:txBody>
      </p:sp>
      <p:pic>
        <p:nvPicPr>
          <p:cNvPr id="8" name="Immagine 7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A1D66B9B-D222-4727-B0DA-96E1209D1E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587" y="2533272"/>
            <a:ext cx="8659000" cy="257232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CE8A801B-A6EE-4D6B-9077-2623A7FFD7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3" y="489976"/>
            <a:ext cx="2659486" cy="878035"/>
          </a:xfrm>
          <a:prstGeom prst="rect">
            <a:avLst/>
          </a:prstGeom>
        </p:spPr>
      </p:pic>
      <p:pic>
        <p:nvPicPr>
          <p:cNvPr id="10" name="Elemento grafico 9" descr="Matita contorno">
            <a:extLst>
              <a:ext uri="{FF2B5EF4-FFF2-40B4-BE49-F238E27FC236}">
                <a16:creationId xmlns:a16="http://schemas.microsoft.com/office/drawing/2014/main" id="{560C2340-5E7D-45EA-8FFA-69C35C24E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8401" y="1748596"/>
            <a:ext cx="977994" cy="977994"/>
          </a:xfrm>
          <a:prstGeom prst="rect">
            <a:avLst/>
          </a:prstGeom>
        </p:spPr>
      </p:pic>
      <p:pic>
        <p:nvPicPr>
          <p:cNvPr id="12" name="Elemento grafico 11" descr="Cappello di laurea contorno">
            <a:extLst>
              <a:ext uri="{FF2B5EF4-FFF2-40B4-BE49-F238E27FC236}">
                <a16:creationId xmlns:a16="http://schemas.microsoft.com/office/drawing/2014/main" id="{C4931B2A-791D-41BD-B325-7548904885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33314" y="117215"/>
            <a:ext cx="977994" cy="977994"/>
          </a:xfrm>
          <a:prstGeom prst="rect">
            <a:avLst/>
          </a:prstGeom>
        </p:spPr>
      </p:pic>
      <p:pic>
        <p:nvPicPr>
          <p:cNvPr id="15" name="Elemento grafico 14" descr="Aula contorno">
            <a:extLst>
              <a:ext uri="{FF2B5EF4-FFF2-40B4-BE49-F238E27FC236}">
                <a16:creationId xmlns:a16="http://schemas.microsoft.com/office/drawing/2014/main" id="{4A725805-69DF-467C-BB42-801E7672A6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87590" y="248505"/>
            <a:ext cx="977994" cy="977994"/>
          </a:xfrm>
          <a:prstGeom prst="rect">
            <a:avLst/>
          </a:prstGeom>
        </p:spPr>
      </p:pic>
      <p:pic>
        <p:nvPicPr>
          <p:cNvPr id="17" name="Elemento grafico 16" descr="Righello contorno">
            <a:extLst>
              <a:ext uri="{FF2B5EF4-FFF2-40B4-BE49-F238E27FC236}">
                <a16:creationId xmlns:a16="http://schemas.microsoft.com/office/drawing/2014/main" id="{D1478CAA-BA49-4F12-AA87-87684DB0EF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3900" y="4949289"/>
            <a:ext cx="977994" cy="977994"/>
          </a:xfrm>
          <a:prstGeom prst="rect">
            <a:avLst/>
          </a:prstGeom>
        </p:spPr>
      </p:pic>
      <p:pic>
        <p:nvPicPr>
          <p:cNvPr id="19" name="Elemento grafico 18" descr="Libri contorno">
            <a:extLst>
              <a:ext uri="{FF2B5EF4-FFF2-40B4-BE49-F238E27FC236}">
                <a16:creationId xmlns:a16="http://schemas.microsoft.com/office/drawing/2014/main" id="{0283E77E-E240-4B78-8553-CD3FE7DB0C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39274" y="192804"/>
            <a:ext cx="977994" cy="977994"/>
          </a:xfrm>
          <a:prstGeom prst="rect">
            <a:avLst/>
          </a:prstGeom>
        </p:spPr>
      </p:pic>
      <p:pic>
        <p:nvPicPr>
          <p:cNvPr id="21" name="Elemento grafico 20" descr="Libro chiuso contorno">
            <a:extLst>
              <a:ext uri="{FF2B5EF4-FFF2-40B4-BE49-F238E27FC236}">
                <a16:creationId xmlns:a16="http://schemas.microsoft.com/office/drawing/2014/main" id="{0C5A77F4-DA2D-4123-80C9-AA7A215989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72233" y="3186756"/>
            <a:ext cx="977994" cy="977994"/>
          </a:xfrm>
          <a:prstGeom prst="rect">
            <a:avLst/>
          </a:prstGeom>
        </p:spPr>
      </p:pic>
      <p:pic>
        <p:nvPicPr>
          <p:cNvPr id="23" name="Elemento grafico 22" descr="Libro aperto contorno">
            <a:extLst>
              <a:ext uri="{FF2B5EF4-FFF2-40B4-BE49-F238E27FC236}">
                <a16:creationId xmlns:a16="http://schemas.microsoft.com/office/drawing/2014/main" id="{0B70CA71-4FE9-45EC-BED3-91F57E5D749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327354" y="117215"/>
            <a:ext cx="977994" cy="977994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2AEC28BE-7FA7-49FE-BFDD-E2B4665F2DF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1894" y="827577"/>
            <a:ext cx="9896666" cy="5726306"/>
          </a:xfrm>
          <a:prstGeom prst="rect">
            <a:avLst/>
          </a:prstGeom>
          <a:effectLst>
            <a:outerShdw blurRad="50800" dist="76200" dir="5400000" sx="96000" sy="96000" algn="ctr" rotWithShape="0">
              <a:srgbClr val="000000">
                <a:alpha val="43000"/>
              </a:srgbClr>
            </a:outerShdw>
          </a:effectLst>
        </p:spPr>
      </p:pic>
      <p:pic>
        <p:nvPicPr>
          <p:cNvPr id="14" name="Immagine 13" descr="Immagine che contiene testo&#10;&#10;Descrizione generata automaticamente">
            <a:extLst>
              <a:ext uri="{FF2B5EF4-FFF2-40B4-BE49-F238E27FC236}">
                <a16:creationId xmlns:a16="http://schemas.microsoft.com/office/drawing/2014/main" id="{FE460C26-0452-482A-A68D-3F66BF2B08B7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50000"/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157" y="5009186"/>
            <a:ext cx="987879" cy="97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0979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73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07E18116-61EF-427B-A5BF-8C5965E5335C}"/>
              </a:ext>
            </a:extLst>
          </p:cNvPr>
          <p:cNvSpPr/>
          <p:nvPr/>
        </p:nvSpPr>
        <p:spPr>
          <a:xfrm>
            <a:off x="338551" y="-118914"/>
            <a:ext cx="11181937" cy="6451164"/>
          </a:xfrm>
          <a:custGeom>
            <a:avLst/>
            <a:gdLst>
              <a:gd name="connsiteX0" fmla="*/ 4240247 w 11181937"/>
              <a:gd name="connsiteY0" fmla="*/ 136896 h 6528313"/>
              <a:gd name="connsiteX1" fmla="*/ 3803367 w 11181937"/>
              <a:gd name="connsiteY1" fmla="*/ 1792976 h 6528313"/>
              <a:gd name="connsiteX2" fmla="*/ 3102327 w 11181937"/>
              <a:gd name="connsiteY2" fmla="*/ 2128256 h 6528313"/>
              <a:gd name="connsiteX3" fmla="*/ 3183607 w 11181937"/>
              <a:gd name="connsiteY3" fmla="*/ 3550656 h 6528313"/>
              <a:gd name="connsiteX4" fmla="*/ 3173447 w 11181937"/>
              <a:gd name="connsiteY4" fmla="*/ 3560816 h 6528313"/>
              <a:gd name="connsiteX5" fmla="*/ 2563847 w 11181937"/>
              <a:gd name="connsiteY5" fmla="*/ 3276336 h 6528313"/>
              <a:gd name="connsiteX6" fmla="*/ 2685767 w 11181937"/>
              <a:gd name="connsiteY6" fmla="*/ 3520176 h 6528313"/>
              <a:gd name="connsiteX7" fmla="*/ 2482567 w 11181937"/>
              <a:gd name="connsiteY7" fmla="*/ 3601456 h 6528313"/>
              <a:gd name="connsiteX8" fmla="*/ 2472407 w 11181937"/>
              <a:gd name="connsiteY8" fmla="*/ 4211056 h 6528313"/>
              <a:gd name="connsiteX9" fmla="*/ 2370807 w 11181937"/>
              <a:gd name="connsiteY9" fmla="*/ 4444736 h 6528313"/>
              <a:gd name="connsiteX10" fmla="*/ 1740887 w 11181937"/>
              <a:gd name="connsiteY10" fmla="*/ 4129776 h 6528313"/>
              <a:gd name="connsiteX11" fmla="*/ 1232887 w 11181937"/>
              <a:gd name="connsiteY11" fmla="*/ 4454896 h 6528313"/>
              <a:gd name="connsiteX12" fmla="*/ 1253207 w 11181937"/>
              <a:gd name="connsiteY12" fmla="*/ 4973056 h 6528313"/>
              <a:gd name="connsiteX13" fmla="*/ 115287 w 11181937"/>
              <a:gd name="connsiteY13" fmla="*/ 5196576 h 6528313"/>
              <a:gd name="connsiteX14" fmla="*/ 34007 w 11181937"/>
              <a:gd name="connsiteY14" fmla="*/ 6395456 h 6528313"/>
              <a:gd name="connsiteX15" fmla="*/ 74647 w 11181937"/>
              <a:gd name="connsiteY15" fmla="*/ 6405616 h 6528313"/>
              <a:gd name="connsiteX16" fmla="*/ 2167607 w 11181937"/>
              <a:gd name="connsiteY16" fmla="*/ 6415776 h 6528313"/>
              <a:gd name="connsiteX17" fmla="*/ 2126967 w 11181937"/>
              <a:gd name="connsiteY17" fmla="*/ 6385296 h 6528313"/>
              <a:gd name="connsiteX18" fmla="*/ 2970247 w 11181937"/>
              <a:gd name="connsiteY18" fmla="*/ 4586976 h 6528313"/>
              <a:gd name="connsiteX19" fmla="*/ 4666967 w 11181937"/>
              <a:gd name="connsiteY19" fmla="*/ 4414256 h 6528313"/>
              <a:gd name="connsiteX20" fmla="*/ 5561047 w 11181937"/>
              <a:gd name="connsiteY20" fmla="*/ 3794496 h 6528313"/>
              <a:gd name="connsiteX21" fmla="*/ 6069047 w 11181937"/>
              <a:gd name="connsiteY21" fmla="*/ 2422896 h 6528313"/>
              <a:gd name="connsiteX22" fmla="*/ 5957287 w 11181937"/>
              <a:gd name="connsiteY22" fmla="*/ 2036816 h 6528313"/>
              <a:gd name="connsiteX23" fmla="*/ 7085047 w 11181937"/>
              <a:gd name="connsiteY23" fmla="*/ 2229856 h 6528313"/>
              <a:gd name="connsiteX24" fmla="*/ 8101047 w 11181937"/>
              <a:gd name="connsiteY24" fmla="*/ 2280656 h 6528313"/>
              <a:gd name="connsiteX25" fmla="*/ 8852887 w 11181937"/>
              <a:gd name="connsiteY25" fmla="*/ 2087616 h 6528313"/>
              <a:gd name="connsiteX26" fmla="*/ 8741127 w 11181937"/>
              <a:gd name="connsiteY26" fmla="*/ 1650736 h 6528313"/>
              <a:gd name="connsiteX27" fmla="*/ 8954487 w 11181937"/>
              <a:gd name="connsiteY27" fmla="*/ 1417056 h 6528313"/>
              <a:gd name="connsiteX28" fmla="*/ 11016967 w 11181937"/>
              <a:gd name="connsiteY28" fmla="*/ 1376416 h 6528313"/>
              <a:gd name="connsiteX29" fmla="*/ 11057607 w 11181937"/>
              <a:gd name="connsiteY29" fmla="*/ 1396736 h 6528313"/>
              <a:gd name="connsiteX30" fmla="*/ 11067767 w 11181937"/>
              <a:gd name="connsiteY30" fmla="*/ 106416 h 6528313"/>
              <a:gd name="connsiteX31" fmla="*/ 11077927 w 11181937"/>
              <a:gd name="connsiteY31" fmla="*/ 75936 h 6528313"/>
              <a:gd name="connsiteX32" fmla="*/ 4240247 w 11181937"/>
              <a:gd name="connsiteY32" fmla="*/ 136896 h 6528313"/>
              <a:gd name="connsiteX0" fmla="*/ 4240247 w 11181937"/>
              <a:gd name="connsiteY0" fmla="*/ 53830 h 6445247"/>
              <a:gd name="connsiteX1" fmla="*/ 3803367 w 11181937"/>
              <a:gd name="connsiteY1" fmla="*/ 1709910 h 6445247"/>
              <a:gd name="connsiteX2" fmla="*/ 3102327 w 11181937"/>
              <a:gd name="connsiteY2" fmla="*/ 2045190 h 6445247"/>
              <a:gd name="connsiteX3" fmla="*/ 3183607 w 11181937"/>
              <a:gd name="connsiteY3" fmla="*/ 3467590 h 6445247"/>
              <a:gd name="connsiteX4" fmla="*/ 3173447 w 11181937"/>
              <a:gd name="connsiteY4" fmla="*/ 3477750 h 6445247"/>
              <a:gd name="connsiteX5" fmla="*/ 2563847 w 11181937"/>
              <a:gd name="connsiteY5" fmla="*/ 3193270 h 6445247"/>
              <a:gd name="connsiteX6" fmla="*/ 2685767 w 11181937"/>
              <a:gd name="connsiteY6" fmla="*/ 3437110 h 6445247"/>
              <a:gd name="connsiteX7" fmla="*/ 2482567 w 11181937"/>
              <a:gd name="connsiteY7" fmla="*/ 3518390 h 6445247"/>
              <a:gd name="connsiteX8" fmla="*/ 2472407 w 11181937"/>
              <a:gd name="connsiteY8" fmla="*/ 4127990 h 6445247"/>
              <a:gd name="connsiteX9" fmla="*/ 2370807 w 11181937"/>
              <a:gd name="connsiteY9" fmla="*/ 4361670 h 6445247"/>
              <a:gd name="connsiteX10" fmla="*/ 1740887 w 11181937"/>
              <a:gd name="connsiteY10" fmla="*/ 4046710 h 6445247"/>
              <a:gd name="connsiteX11" fmla="*/ 1232887 w 11181937"/>
              <a:gd name="connsiteY11" fmla="*/ 4371830 h 6445247"/>
              <a:gd name="connsiteX12" fmla="*/ 1253207 w 11181937"/>
              <a:gd name="connsiteY12" fmla="*/ 4889990 h 6445247"/>
              <a:gd name="connsiteX13" fmla="*/ 115287 w 11181937"/>
              <a:gd name="connsiteY13" fmla="*/ 5113510 h 6445247"/>
              <a:gd name="connsiteX14" fmla="*/ 34007 w 11181937"/>
              <a:gd name="connsiteY14" fmla="*/ 6312390 h 6445247"/>
              <a:gd name="connsiteX15" fmla="*/ 74647 w 11181937"/>
              <a:gd name="connsiteY15" fmla="*/ 6322550 h 6445247"/>
              <a:gd name="connsiteX16" fmla="*/ 2167607 w 11181937"/>
              <a:gd name="connsiteY16" fmla="*/ 6332710 h 6445247"/>
              <a:gd name="connsiteX17" fmla="*/ 2126967 w 11181937"/>
              <a:gd name="connsiteY17" fmla="*/ 6302230 h 6445247"/>
              <a:gd name="connsiteX18" fmla="*/ 2970247 w 11181937"/>
              <a:gd name="connsiteY18" fmla="*/ 4503910 h 6445247"/>
              <a:gd name="connsiteX19" fmla="*/ 4666967 w 11181937"/>
              <a:gd name="connsiteY19" fmla="*/ 4331190 h 6445247"/>
              <a:gd name="connsiteX20" fmla="*/ 5561047 w 11181937"/>
              <a:gd name="connsiteY20" fmla="*/ 3711430 h 6445247"/>
              <a:gd name="connsiteX21" fmla="*/ 6069047 w 11181937"/>
              <a:gd name="connsiteY21" fmla="*/ 2339830 h 6445247"/>
              <a:gd name="connsiteX22" fmla="*/ 5957287 w 11181937"/>
              <a:gd name="connsiteY22" fmla="*/ 1953750 h 6445247"/>
              <a:gd name="connsiteX23" fmla="*/ 7085047 w 11181937"/>
              <a:gd name="connsiteY23" fmla="*/ 2146790 h 6445247"/>
              <a:gd name="connsiteX24" fmla="*/ 8101047 w 11181937"/>
              <a:gd name="connsiteY24" fmla="*/ 2197590 h 6445247"/>
              <a:gd name="connsiteX25" fmla="*/ 8852887 w 11181937"/>
              <a:gd name="connsiteY25" fmla="*/ 2004550 h 6445247"/>
              <a:gd name="connsiteX26" fmla="*/ 8741127 w 11181937"/>
              <a:gd name="connsiteY26" fmla="*/ 1567670 h 6445247"/>
              <a:gd name="connsiteX27" fmla="*/ 8954487 w 11181937"/>
              <a:gd name="connsiteY27" fmla="*/ 1333990 h 6445247"/>
              <a:gd name="connsiteX28" fmla="*/ 11016967 w 11181937"/>
              <a:gd name="connsiteY28" fmla="*/ 1293350 h 6445247"/>
              <a:gd name="connsiteX29" fmla="*/ 11057607 w 11181937"/>
              <a:gd name="connsiteY29" fmla="*/ 1313670 h 6445247"/>
              <a:gd name="connsiteX30" fmla="*/ 11067767 w 11181937"/>
              <a:gd name="connsiteY30" fmla="*/ 23350 h 6445247"/>
              <a:gd name="connsiteX31" fmla="*/ 11016967 w 11181937"/>
              <a:gd name="connsiteY31" fmla="*/ 1212070 h 6445247"/>
              <a:gd name="connsiteX32" fmla="*/ 4240247 w 11181937"/>
              <a:gd name="connsiteY32" fmla="*/ 53830 h 6445247"/>
              <a:gd name="connsiteX0" fmla="*/ 4240247 w 11181937"/>
              <a:gd name="connsiteY0" fmla="*/ 59747 h 6451164"/>
              <a:gd name="connsiteX1" fmla="*/ 3803367 w 11181937"/>
              <a:gd name="connsiteY1" fmla="*/ 1715827 h 6451164"/>
              <a:gd name="connsiteX2" fmla="*/ 3102327 w 11181937"/>
              <a:gd name="connsiteY2" fmla="*/ 2051107 h 6451164"/>
              <a:gd name="connsiteX3" fmla="*/ 3183607 w 11181937"/>
              <a:gd name="connsiteY3" fmla="*/ 3473507 h 6451164"/>
              <a:gd name="connsiteX4" fmla="*/ 3173447 w 11181937"/>
              <a:gd name="connsiteY4" fmla="*/ 3483667 h 6451164"/>
              <a:gd name="connsiteX5" fmla="*/ 2563847 w 11181937"/>
              <a:gd name="connsiteY5" fmla="*/ 3199187 h 6451164"/>
              <a:gd name="connsiteX6" fmla="*/ 2685767 w 11181937"/>
              <a:gd name="connsiteY6" fmla="*/ 3443027 h 6451164"/>
              <a:gd name="connsiteX7" fmla="*/ 2482567 w 11181937"/>
              <a:gd name="connsiteY7" fmla="*/ 3524307 h 6451164"/>
              <a:gd name="connsiteX8" fmla="*/ 2472407 w 11181937"/>
              <a:gd name="connsiteY8" fmla="*/ 4133907 h 6451164"/>
              <a:gd name="connsiteX9" fmla="*/ 2370807 w 11181937"/>
              <a:gd name="connsiteY9" fmla="*/ 4367587 h 6451164"/>
              <a:gd name="connsiteX10" fmla="*/ 1740887 w 11181937"/>
              <a:gd name="connsiteY10" fmla="*/ 4052627 h 6451164"/>
              <a:gd name="connsiteX11" fmla="*/ 1232887 w 11181937"/>
              <a:gd name="connsiteY11" fmla="*/ 4377747 h 6451164"/>
              <a:gd name="connsiteX12" fmla="*/ 1253207 w 11181937"/>
              <a:gd name="connsiteY12" fmla="*/ 4895907 h 6451164"/>
              <a:gd name="connsiteX13" fmla="*/ 115287 w 11181937"/>
              <a:gd name="connsiteY13" fmla="*/ 5119427 h 6451164"/>
              <a:gd name="connsiteX14" fmla="*/ 34007 w 11181937"/>
              <a:gd name="connsiteY14" fmla="*/ 6318307 h 6451164"/>
              <a:gd name="connsiteX15" fmla="*/ 74647 w 11181937"/>
              <a:gd name="connsiteY15" fmla="*/ 6328467 h 6451164"/>
              <a:gd name="connsiteX16" fmla="*/ 2167607 w 11181937"/>
              <a:gd name="connsiteY16" fmla="*/ 6338627 h 6451164"/>
              <a:gd name="connsiteX17" fmla="*/ 2126967 w 11181937"/>
              <a:gd name="connsiteY17" fmla="*/ 6308147 h 6451164"/>
              <a:gd name="connsiteX18" fmla="*/ 2970247 w 11181937"/>
              <a:gd name="connsiteY18" fmla="*/ 4509827 h 6451164"/>
              <a:gd name="connsiteX19" fmla="*/ 4666967 w 11181937"/>
              <a:gd name="connsiteY19" fmla="*/ 4337107 h 6451164"/>
              <a:gd name="connsiteX20" fmla="*/ 5561047 w 11181937"/>
              <a:gd name="connsiteY20" fmla="*/ 3717347 h 6451164"/>
              <a:gd name="connsiteX21" fmla="*/ 6069047 w 11181937"/>
              <a:gd name="connsiteY21" fmla="*/ 2345747 h 6451164"/>
              <a:gd name="connsiteX22" fmla="*/ 5957287 w 11181937"/>
              <a:gd name="connsiteY22" fmla="*/ 1959667 h 6451164"/>
              <a:gd name="connsiteX23" fmla="*/ 7085047 w 11181937"/>
              <a:gd name="connsiteY23" fmla="*/ 2152707 h 6451164"/>
              <a:gd name="connsiteX24" fmla="*/ 8101047 w 11181937"/>
              <a:gd name="connsiteY24" fmla="*/ 2203507 h 6451164"/>
              <a:gd name="connsiteX25" fmla="*/ 8852887 w 11181937"/>
              <a:gd name="connsiteY25" fmla="*/ 2010467 h 6451164"/>
              <a:gd name="connsiteX26" fmla="*/ 8741127 w 11181937"/>
              <a:gd name="connsiteY26" fmla="*/ 1573587 h 6451164"/>
              <a:gd name="connsiteX27" fmla="*/ 8954487 w 11181937"/>
              <a:gd name="connsiteY27" fmla="*/ 1339907 h 6451164"/>
              <a:gd name="connsiteX28" fmla="*/ 11016967 w 11181937"/>
              <a:gd name="connsiteY28" fmla="*/ 1299267 h 6451164"/>
              <a:gd name="connsiteX29" fmla="*/ 11057607 w 11181937"/>
              <a:gd name="connsiteY29" fmla="*/ 1319587 h 6451164"/>
              <a:gd name="connsiteX30" fmla="*/ 11067767 w 11181937"/>
              <a:gd name="connsiteY30" fmla="*/ 29267 h 6451164"/>
              <a:gd name="connsiteX31" fmla="*/ 11057607 w 11181937"/>
              <a:gd name="connsiteY31" fmla="*/ 903027 h 6451164"/>
              <a:gd name="connsiteX32" fmla="*/ 4240247 w 11181937"/>
              <a:gd name="connsiteY32" fmla="*/ 59747 h 645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181937" h="6451164">
                <a:moveTo>
                  <a:pt x="4240247" y="59747"/>
                </a:moveTo>
                <a:cubicBezTo>
                  <a:pt x="4116633" y="721840"/>
                  <a:pt x="3993020" y="1383934"/>
                  <a:pt x="3803367" y="1715827"/>
                </a:cubicBezTo>
                <a:cubicBezTo>
                  <a:pt x="3613714" y="2047720"/>
                  <a:pt x="3205620" y="1758160"/>
                  <a:pt x="3102327" y="2051107"/>
                </a:cubicBezTo>
                <a:cubicBezTo>
                  <a:pt x="2999034" y="2344054"/>
                  <a:pt x="3171754" y="3234747"/>
                  <a:pt x="3183607" y="3473507"/>
                </a:cubicBezTo>
                <a:cubicBezTo>
                  <a:pt x="3195460" y="3712267"/>
                  <a:pt x="3276740" y="3529387"/>
                  <a:pt x="3173447" y="3483667"/>
                </a:cubicBezTo>
                <a:cubicBezTo>
                  <a:pt x="3070154" y="3437947"/>
                  <a:pt x="2645127" y="3205960"/>
                  <a:pt x="2563847" y="3199187"/>
                </a:cubicBezTo>
                <a:cubicBezTo>
                  <a:pt x="2482567" y="3192414"/>
                  <a:pt x="2699314" y="3388840"/>
                  <a:pt x="2685767" y="3443027"/>
                </a:cubicBezTo>
                <a:cubicBezTo>
                  <a:pt x="2672220" y="3497214"/>
                  <a:pt x="2518127" y="3409160"/>
                  <a:pt x="2482567" y="3524307"/>
                </a:cubicBezTo>
                <a:cubicBezTo>
                  <a:pt x="2447007" y="3639454"/>
                  <a:pt x="2491034" y="3993360"/>
                  <a:pt x="2472407" y="4133907"/>
                </a:cubicBezTo>
                <a:cubicBezTo>
                  <a:pt x="2453780" y="4274454"/>
                  <a:pt x="2492727" y="4381134"/>
                  <a:pt x="2370807" y="4367587"/>
                </a:cubicBezTo>
                <a:cubicBezTo>
                  <a:pt x="2248887" y="4354040"/>
                  <a:pt x="1930540" y="4050934"/>
                  <a:pt x="1740887" y="4052627"/>
                </a:cubicBezTo>
                <a:cubicBezTo>
                  <a:pt x="1551234" y="4054320"/>
                  <a:pt x="1314167" y="4237200"/>
                  <a:pt x="1232887" y="4377747"/>
                </a:cubicBezTo>
                <a:cubicBezTo>
                  <a:pt x="1151607" y="4518294"/>
                  <a:pt x="1439474" y="4772294"/>
                  <a:pt x="1253207" y="4895907"/>
                </a:cubicBezTo>
                <a:cubicBezTo>
                  <a:pt x="1066940" y="5019520"/>
                  <a:pt x="318487" y="4882360"/>
                  <a:pt x="115287" y="5119427"/>
                </a:cubicBezTo>
                <a:cubicBezTo>
                  <a:pt x="-87913" y="5356494"/>
                  <a:pt x="40780" y="6116801"/>
                  <a:pt x="34007" y="6318307"/>
                </a:cubicBezTo>
                <a:cubicBezTo>
                  <a:pt x="27234" y="6519813"/>
                  <a:pt x="74647" y="6328467"/>
                  <a:pt x="74647" y="6328467"/>
                </a:cubicBezTo>
                <a:lnTo>
                  <a:pt x="2167607" y="6338627"/>
                </a:lnTo>
                <a:cubicBezTo>
                  <a:pt x="2509660" y="6335240"/>
                  <a:pt x="1993194" y="6612947"/>
                  <a:pt x="2126967" y="6308147"/>
                </a:cubicBezTo>
                <a:cubicBezTo>
                  <a:pt x="2260740" y="6003347"/>
                  <a:pt x="2546914" y="4838334"/>
                  <a:pt x="2970247" y="4509827"/>
                </a:cubicBezTo>
                <a:cubicBezTo>
                  <a:pt x="3393580" y="4181320"/>
                  <a:pt x="4235167" y="4469187"/>
                  <a:pt x="4666967" y="4337107"/>
                </a:cubicBezTo>
                <a:cubicBezTo>
                  <a:pt x="5098767" y="4205027"/>
                  <a:pt x="5327367" y="4049240"/>
                  <a:pt x="5561047" y="3717347"/>
                </a:cubicBezTo>
                <a:cubicBezTo>
                  <a:pt x="5794727" y="3385454"/>
                  <a:pt x="6003007" y="2638694"/>
                  <a:pt x="6069047" y="2345747"/>
                </a:cubicBezTo>
                <a:cubicBezTo>
                  <a:pt x="6135087" y="2052800"/>
                  <a:pt x="5787954" y="1991840"/>
                  <a:pt x="5957287" y="1959667"/>
                </a:cubicBezTo>
                <a:cubicBezTo>
                  <a:pt x="6126620" y="1927494"/>
                  <a:pt x="6727754" y="2112067"/>
                  <a:pt x="7085047" y="2152707"/>
                </a:cubicBezTo>
                <a:cubicBezTo>
                  <a:pt x="7442340" y="2193347"/>
                  <a:pt x="7806407" y="2227214"/>
                  <a:pt x="8101047" y="2203507"/>
                </a:cubicBezTo>
                <a:cubicBezTo>
                  <a:pt x="8395687" y="2179800"/>
                  <a:pt x="8746207" y="2115454"/>
                  <a:pt x="8852887" y="2010467"/>
                </a:cubicBezTo>
                <a:cubicBezTo>
                  <a:pt x="8959567" y="1905480"/>
                  <a:pt x="8724194" y="1685347"/>
                  <a:pt x="8741127" y="1573587"/>
                </a:cubicBezTo>
                <a:cubicBezTo>
                  <a:pt x="8758060" y="1461827"/>
                  <a:pt x="8575180" y="1385627"/>
                  <a:pt x="8954487" y="1339907"/>
                </a:cubicBezTo>
                <a:cubicBezTo>
                  <a:pt x="9333794" y="1294187"/>
                  <a:pt x="10666447" y="1302654"/>
                  <a:pt x="11016967" y="1299267"/>
                </a:cubicBezTo>
                <a:cubicBezTo>
                  <a:pt x="11367487" y="1295880"/>
                  <a:pt x="11049140" y="1531254"/>
                  <a:pt x="11057607" y="1319587"/>
                </a:cubicBezTo>
                <a:cubicBezTo>
                  <a:pt x="11066074" y="1107920"/>
                  <a:pt x="11064380" y="249400"/>
                  <a:pt x="11067767" y="29267"/>
                </a:cubicBezTo>
                <a:cubicBezTo>
                  <a:pt x="11071154" y="-190866"/>
                  <a:pt x="11057607" y="903027"/>
                  <a:pt x="11057607" y="903027"/>
                </a:cubicBezTo>
                <a:cubicBezTo>
                  <a:pt x="8778380" y="923347"/>
                  <a:pt x="6519474" y="39427"/>
                  <a:pt x="4240247" y="59747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29000">
                <a:srgbClr val="FFFF99"/>
              </a:gs>
              <a:gs pos="51002">
                <a:srgbClr val="FFFF81">
                  <a:alpha val="69000"/>
                </a:srgbClr>
              </a:gs>
              <a:gs pos="86000">
                <a:srgbClr val="FFFF00">
                  <a:alpha val="54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 descr="Immagine che contiene cupola, edificio, grafica vettoriale&#10;&#10;Descrizione generata automaticamente">
            <a:extLst>
              <a:ext uri="{FF2B5EF4-FFF2-40B4-BE49-F238E27FC236}">
                <a16:creationId xmlns:a16="http://schemas.microsoft.com/office/drawing/2014/main" id="{242CED93-D55B-4476-BB4A-4F6216DE9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52390">
            <a:off x="8538954" y="973177"/>
            <a:ext cx="2549590" cy="5386787"/>
          </a:xfrm>
          <a:prstGeom prst="rect">
            <a:avLst/>
          </a:prstGeom>
        </p:spPr>
      </p:pic>
      <p:pic>
        <p:nvPicPr>
          <p:cNvPr id="12" name="Immagine 11" descr="Immagine che contiene testo, clipart, grafica vettoriale&#10;&#10;Descrizione generata automaticamente">
            <a:extLst>
              <a:ext uri="{FF2B5EF4-FFF2-40B4-BE49-F238E27FC236}">
                <a16:creationId xmlns:a16="http://schemas.microsoft.com/office/drawing/2014/main" id="{6760C27C-40F2-41E9-8278-7C68B528D17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0722" y="2859564"/>
            <a:ext cx="1018686" cy="1932996"/>
          </a:xfrm>
          <a:prstGeom prst="rect">
            <a:avLst/>
          </a:prstGeom>
        </p:spPr>
      </p:pic>
      <p:sp>
        <p:nvSpPr>
          <p:cNvPr id="17" name="Rombo 16">
            <a:extLst>
              <a:ext uri="{FF2B5EF4-FFF2-40B4-BE49-F238E27FC236}">
                <a16:creationId xmlns:a16="http://schemas.microsoft.com/office/drawing/2014/main" id="{A5FD9003-C65E-4269-8C8D-2A01E863DB04}"/>
              </a:ext>
            </a:extLst>
          </p:cNvPr>
          <p:cNvSpPr/>
          <p:nvPr/>
        </p:nvSpPr>
        <p:spPr>
          <a:xfrm>
            <a:off x="395897" y="5064882"/>
            <a:ext cx="1612900" cy="1612900"/>
          </a:xfrm>
          <a:prstGeom prst="diamond">
            <a:avLst/>
          </a:prstGeom>
          <a:gradFill>
            <a:gsLst>
              <a:gs pos="72000">
                <a:srgbClr val="92D050">
                  <a:alpha val="59000"/>
                </a:srgbClr>
              </a:gs>
              <a:gs pos="10072">
                <a:srgbClr val="FF0000"/>
              </a:gs>
              <a:gs pos="61000">
                <a:srgbClr val="FFC000">
                  <a:alpha val="59000"/>
                </a:srgbClr>
              </a:gs>
              <a:gs pos="26000">
                <a:srgbClr val="FF0000"/>
              </a:gs>
              <a:gs pos="100000">
                <a:schemeClr val="bg1">
                  <a:lumMod val="65000"/>
                  <a:alpha val="4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656CE0F-4C3B-460B-A9FE-7D25CC611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4934" y="1274564"/>
            <a:ext cx="1841279" cy="3911301"/>
          </a:xfrm>
          <a:prstGeom prst="rect">
            <a:avLst/>
          </a:prstGeom>
          <a:effectLst>
            <a:glow rad="139700">
              <a:srgbClr val="009A00">
                <a:alpha val="40000"/>
              </a:srgbClr>
            </a:glow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11F5CC4-784F-420B-B6E4-602EF5F98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699" y="375174"/>
            <a:ext cx="6941870" cy="777873"/>
          </a:xfrm>
          <a:gradFill flip="none" rotWithShape="1">
            <a:gsLst>
              <a:gs pos="75000">
                <a:srgbClr val="00B0F0"/>
              </a:gs>
              <a:gs pos="38000">
                <a:srgbClr val="00B0F0">
                  <a:alpha val="64000"/>
                </a:srgbClr>
              </a:gs>
              <a:gs pos="1000">
                <a:srgbClr val="00B0F0">
                  <a:alpha val="40000"/>
                </a:srgbClr>
              </a:gs>
              <a:gs pos="100000">
                <a:srgbClr val="0070C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vert="horz" lIns="91440" tIns="45720" rIns="1080000" bIns="45720" rtlCol="0" anchor="ctr">
            <a:normAutofit fontScale="90000"/>
          </a:bodyPr>
          <a:lstStyle/>
          <a:p>
            <a:r>
              <a:rPr lang="it-IT" dirty="0"/>
              <a:t> </a:t>
            </a:r>
            <a:r>
              <a:rPr lang="it-IT" dirty="0"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glow rad="127000">
                    <a:srgbClr val="FFC000"/>
                  </a:glow>
                </a:effectLst>
              </a:rPr>
              <a:t>* Regola d’oro</a:t>
            </a:r>
          </a:p>
        </p:txBody>
      </p:sp>
      <p:pic>
        <p:nvPicPr>
          <p:cNvPr id="6" name="Immagine 5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C2448E3C-30DA-4DC8-B805-CD16F4DBF86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05" y="5185865"/>
            <a:ext cx="4646571" cy="145940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574DC27-95C0-406D-BAE5-BDC28AAC5AC5}"/>
              </a:ext>
            </a:extLst>
          </p:cNvPr>
          <p:cNvSpPr txBox="1"/>
          <p:nvPr/>
        </p:nvSpPr>
        <p:spPr>
          <a:xfrm>
            <a:off x="4066391" y="1629967"/>
            <a:ext cx="711554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cap="small" dirty="0">
                <a:solidFill>
                  <a:srgbClr val="00359A"/>
                </a:solidFill>
                <a:effectLst/>
                <a:latin typeface="Cooper Black" panose="0208090404030B020404" pitchFamily="18" charset="0"/>
                <a:ea typeface="Calibri" panose="020F0502020204030204" pitchFamily="34" charset="0"/>
              </a:rPr>
              <a:t>«Il Compito </a:t>
            </a:r>
            <a:br>
              <a:rPr lang="it-IT" sz="3600" cap="small" dirty="0">
                <a:solidFill>
                  <a:srgbClr val="00359A"/>
                </a:solidFill>
                <a:effectLst/>
                <a:latin typeface="Cooper Black" panose="0208090404030B020404" pitchFamily="18" charset="0"/>
                <a:ea typeface="Calibri" panose="020F0502020204030204" pitchFamily="34" charset="0"/>
              </a:rPr>
            </a:br>
            <a:r>
              <a:rPr lang="it-IT" sz="3600" cap="small" dirty="0">
                <a:solidFill>
                  <a:srgbClr val="00359A"/>
                </a:solidFill>
                <a:effectLst/>
                <a:latin typeface="Cooper Black" panose="0208090404030B020404" pitchFamily="18" charset="0"/>
                <a:ea typeface="Calibri" panose="020F0502020204030204" pitchFamily="34" charset="0"/>
              </a:rPr>
              <a:t>degli uomini di cultura </a:t>
            </a:r>
          </a:p>
          <a:p>
            <a:r>
              <a:rPr lang="it-IT" sz="4400" cap="small" dirty="0">
                <a:ln w="19050">
                  <a:solidFill>
                    <a:srgbClr val="002060"/>
                  </a:solidFill>
                </a:ln>
                <a:solidFill>
                  <a:srgbClr val="00B0F0"/>
                </a:solidFill>
                <a:effectLst/>
                <a:latin typeface="Cooper Black" panose="0208090404030B020404" pitchFamily="18" charset="0"/>
                <a:ea typeface="Calibri" panose="020F0502020204030204" pitchFamily="34" charset="0"/>
              </a:rPr>
              <a:t>è più che mai oggi </a:t>
            </a:r>
            <a:r>
              <a:rPr lang="it-IT" sz="3600" cap="small" dirty="0">
                <a:solidFill>
                  <a:srgbClr val="FA0506"/>
                </a:solidFill>
                <a:effectLst/>
                <a:latin typeface="Cooper Black" panose="0208090404030B020404" pitchFamily="18" charset="0"/>
                <a:ea typeface="Calibri" panose="020F0502020204030204" pitchFamily="34" charset="0"/>
              </a:rPr>
              <a:t>quello</a:t>
            </a:r>
          </a:p>
          <a:p>
            <a:r>
              <a:rPr lang="it-IT" sz="3600" cap="small" dirty="0">
                <a:solidFill>
                  <a:srgbClr val="FA0506"/>
                </a:solidFill>
                <a:effectLst/>
                <a:latin typeface="Cooper Black" panose="0208090404030B020404" pitchFamily="18" charset="0"/>
                <a:ea typeface="Calibri" panose="020F0502020204030204" pitchFamily="34" charset="0"/>
              </a:rPr>
              <a:t>di </a:t>
            </a:r>
            <a:r>
              <a:rPr lang="it-IT" sz="4800" cap="small" dirty="0">
                <a:solidFill>
                  <a:srgbClr val="FA0506"/>
                </a:solidFill>
                <a:effectLst/>
                <a:latin typeface="Cooper Black" panose="0208090404030B020404" pitchFamily="18" charset="0"/>
                <a:ea typeface="Calibri" panose="020F0502020204030204" pitchFamily="34" charset="0"/>
              </a:rPr>
              <a:t>seminare dei dubbi, </a:t>
            </a:r>
            <a:endParaRPr lang="it-IT" sz="3600" cap="small" dirty="0">
              <a:solidFill>
                <a:srgbClr val="FA0506"/>
              </a:solidFill>
              <a:latin typeface="Cooper Black" panose="0208090404030B020404" pitchFamily="18" charset="0"/>
              <a:ea typeface="Calibri" panose="020F0502020204030204" pitchFamily="34" charset="0"/>
            </a:endParaRPr>
          </a:p>
          <a:p>
            <a:r>
              <a:rPr lang="it-IT" sz="3600" cap="small" dirty="0">
                <a:solidFill>
                  <a:srgbClr val="17671B"/>
                </a:solidFill>
                <a:effectLst/>
                <a:latin typeface="Cooper Black" panose="0208090404030B020404" pitchFamily="18" charset="0"/>
                <a:ea typeface="Calibri" panose="020F0502020204030204" pitchFamily="34" charset="0"/>
              </a:rPr>
              <a:t>non già di raccogliere certezze».</a:t>
            </a:r>
          </a:p>
          <a:p>
            <a:endParaRPr lang="it-IT" sz="3600" cap="small" dirty="0">
              <a:solidFill>
                <a:srgbClr val="00359A"/>
              </a:solidFill>
              <a:effectLst/>
              <a:latin typeface="Cooper Black" panose="0208090404030B020404" pitchFamily="18" charset="0"/>
              <a:ea typeface="Calibri" panose="020F0502020204030204" pitchFamily="34" charset="0"/>
            </a:endParaRPr>
          </a:p>
          <a:p>
            <a:pPr algn="r"/>
            <a:r>
              <a:rPr lang="it-IT" sz="2800" dirty="0">
                <a:latin typeface="Copperplate Gothic Bold" panose="020E0705020206020404" pitchFamily="34" charset="0"/>
              </a:rPr>
              <a:t>Norberto Bobbio, </a:t>
            </a:r>
            <a:br>
              <a:rPr lang="it-IT" sz="2800" dirty="0">
                <a:latin typeface="Copperplate Gothic Bold" panose="020E0705020206020404" pitchFamily="34" charset="0"/>
              </a:rPr>
            </a:br>
            <a:r>
              <a:rPr lang="it-IT" sz="2000" dirty="0">
                <a:latin typeface="Copperplate Gothic Bold" panose="020E0705020206020404" pitchFamily="34" charset="0"/>
              </a:rPr>
              <a:t>Invito al colloquio,  in Politica e cultura</a:t>
            </a:r>
            <a:r>
              <a:rPr lang="it-IT" sz="2400" dirty="0">
                <a:latin typeface="Copperplate Gothic Bold" panose="020E0705020206020404" pitchFamily="34" charset="0"/>
              </a:rPr>
              <a:t>, </a:t>
            </a:r>
            <a:endParaRPr lang="it-IT" dirty="0"/>
          </a:p>
        </p:txBody>
      </p:sp>
      <p:pic>
        <p:nvPicPr>
          <p:cNvPr id="4" name="Immagine 3" descr="Immagine che contiene testo, clipart, grafica vettoriale&#10;&#10;Descrizione generata automaticamente">
            <a:extLst>
              <a:ext uri="{FF2B5EF4-FFF2-40B4-BE49-F238E27FC236}">
                <a16:creationId xmlns:a16="http://schemas.microsoft.com/office/drawing/2014/main" id="{1A261421-F8CF-4394-8703-E9A5D399164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559054" y="3524273"/>
            <a:ext cx="843700" cy="178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08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2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2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2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8462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8462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962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462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138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8462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" grpId="0" animBg="1"/>
      <p:bldP spid="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odecagono 21">
            <a:extLst>
              <a:ext uri="{FF2B5EF4-FFF2-40B4-BE49-F238E27FC236}">
                <a16:creationId xmlns:a16="http://schemas.microsoft.com/office/drawing/2014/main" id="{32885A43-43A0-40D9-BA6B-B2E1E56C090E}"/>
              </a:ext>
            </a:extLst>
          </p:cNvPr>
          <p:cNvSpPr/>
          <p:nvPr/>
        </p:nvSpPr>
        <p:spPr>
          <a:xfrm>
            <a:off x="447040" y="2235200"/>
            <a:ext cx="3007360" cy="2336800"/>
          </a:xfrm>
          <a:prstGeom prst="dodecagon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E225EA9-530D-45F6-9740-D71C4F16C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464" y="387790"/>
            <a:ext cx="8154736" cy="794111"/>
          </a:xfrm>
          <a:gradFill flip="none" rotWithShape="1">
            <a:gsLst>
              <a:gs pos="75000">
                <a:srgbClr val="00B050"/>
              </a:gs>
              <a:gs pos="38000">
                <a:srgbClr val="00B050">
                  <a:alpha val="51000"/>
                </a:srgbClr>
              </a:gs>
              <a:gs pos="1000">
                <a:srgbClr val="00B050">
                  <a:alpha val="63000"/>
                </a:srgbClr>
              </a:gs>
              <a:gs pos="100000">
                <a:srgbClr val="00B05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vert="horz" lIns="91440" tIns="45720" rIns="1080000" bIns="45720" rtlCol="0" anchor="ctr">
            <a:normAutofit fontScale="90000"/>
          </a:bodyPr>
          <a:lstStyle/>
          <a:p>
            <a:r>
              <a:rPr lang="it-IT" dirty="0">
                <a:effectLst>
                  <a:glow rad="127000">
                    <a:srgbClr val="FFFF00"/>
                  </a:glow>
                </a:effectLst>
              </a:rPr>
              <a:t>* Modi di Apprendere</a:t>
            </a:r>
          </a:p>
        </p:txBody>
      </p:sp>
      <p:pic>
        <p:nvPicPr>
          <p:cNvPr id="4" name="Immagine 3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F2EEC862-2736-48C6-94D3-71DC3F5143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4" y="5429219"/>
            <a:ext cx="3871762" cy="1216055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DED5671-051D-46F4-A3C9-1A827BB0287F}"/>
              </a:ext>
            </a:extLst>
          </p:cNvPr>
          <p:cNvSpPr/>
          <p:nvPr/>
        </p:nvSpPr>
        <p:spPr>
          <a:xfrm>
            <a:off x="4248985" y="1117291"/>
            <a:ext cx="60768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F00FF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*</a:t>
            </a:r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 </a:t>
            </a:r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modellismo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E8449C4-FDE0-4577-AE27-39B4B6D3E9CD}"/>
              </a:ext>
            </a:extLst>
          </p:cNvPr>
          <p:cNvSpPr/>
          <p:nvPr/>
        </p:nvSpPr>
        <p:spPr>
          <a:xfrm rot="16200000">
            <a:off x="1039547" y="3274067"/>
            <a:ext cx="60768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F00FF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*</a:t>
            </a:r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 </a:t>
            </a:r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tentativi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9811C4E-7C90-4CD3-B81C-2884053513FC}"/>
              </a:ext>
            </a:extLst>
          </p:cNvPr>
          <p:cNvSpPr/>
          <p:nvPr/>
        </p:nvSpPr>
        <p:spPr>
          <a:xfrm rot="5400000">
            <a:off x="7666852" y="3361614"/>
            <a:ext cx="60768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F00FF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*</a:t>
            </a:r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 </a:t>
            </a:r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mediazione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3D52291-8EF9-4FE7-B92A-A1159AD82C7E}"/>
              </a:ext>
            </a:extLst>
          </p:cNvPr>
          <p:cNvSpPr/>
          <p:nvPr/>
        </p:nvSpPr>
        <p:spPr>
          <a:xfrm>
            <a:off x="4248985" y="5297388"/>
            <a:ext cx="6285296" cy="11728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4000"/>
              </a:lnSpc>
            </a:pPr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F00FF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*</a:t>
            </a:r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 </a:t>
            </a:r>
            <a:r>
              <a:rPr lang="it-IT" sz="5400" b="1" spc="300" dirty="0" err="1">
                <a:ln w="254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riorganizzaz</a:t>
            </a:r>
            <a:r>
              <a:rPr lang="it-IT" sz="5400" b="1" spc="300" dirty="0">
                <a:ln w="254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.</a:t>
            </a:r>
            <a:br>
              <a:rPr lang="it-IT" sz="5400" b="1" spc="300" dirty="0">
                <a:ln w="254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</a:br>
            <a:r>
              <a:rPr lang="it-IT" sz="5400" b="1" spc="300" dirty="0">
                <a:ln w="254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percezioni</a:t>
            </a:r>
          </a:p>
        </p:txBody>
      </p:sp>
      <p:sp>
        <p:nvSpPr>
          <p:cNvPr id="10" name="Freccia destra con strisce 9">
            <a:extLst>
              <a:ext uri="{FF2B5EF4-FFF2-40B4-BE49-F238E27FC236}">
                <a16:creationId xmlns:a16="http://schemas.microsoft.com/office/drawing/2014/main" id="{A8D588F0-A33B-4183-A596-5A65B0D71DB3}"/>
              </a:ext>
            </a:extLst>
          </p:cNvPr>
          <p:cNvSpPr/>
          <p:nvPr/>
        </p:nvSpPr>
        <p:spPr>
          <a:xfrm>
            <a:off x="9320289" y="3108352"/>
            <a:ext cx="923331" cy="1254760"/>
          </a:xfrm>
          <a:prstGeom prst="stripedRightArrow">
            <a:avLst/>
          </a:prstGeom>
          <a:solidFill>
            <a:srgbClr val="FF00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1" name="Freccia destra con strisce 10">
            <a:extLst>
              <a:ext uri="{FF2B5EF4-FFF2-40B4-BE49-F238E27FC236}">
                <a16:creationId xmlns:a16="http://schemas.microsoft.com/office/drawing/2014/main" id="{BA7DFF44-DC55-4B4E-A874-C632ACB749BB}"/>
              </a:ext>
            </a:extLst>
          </p:cNvPr>
          <p:cNvSpPr/>
          <p:nvPr/>
        </p:nvSpPr>
        <p:spPr>
          <a:xfrm flipH="1">
            <a:off x="4837707" y="2765108"/>
            <a:ext cx="923331" cy="1254760"/>
          </a:xfrm>
          <a:prstGeom prst="stripedRightArrow">
            <a:avLst/>
          </a:prstGeom>
          <a:solidFill>
            <a:srgbClr val="00B05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2" name="Freccia destra con strisce 11">
            <a:extLst>
              <a:ext uri="{FF2B5EF4-FFF2-40B4-BE49-F238E27FC236}">
                <a16:creationId xmlns:a16="http://schemas.microsoft.com/office/drawing/2014/main" id="{FAB32EB3-1B2C-4ADE-B5AD-C8EB6A5A2BC3}"/>
              </a:ext>
            </a:extLst>
          </p:cNvPr>
          <p:cNvSpPr/>
          <p:nvPr/>
        </p:nvSpPr>
        <p:spPr>
          <a:xfrm rot="5400000" flipH="1">
            <a:off x="7164810" y="1812202"/>
            <a:ext cx="923331" cy="1254760"/>
          </a:xfrm>
          <a:prstGeom prst="stripedRightArrow">
            <a:avLst/>
          </a:prstGeom>
          <a:solidFill>
            <a:srgbClr val="00B0F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destra con strisce 12">
            <a:extLst>
              <a:ext uri="{FF2B5EF4-FFF2-40B4-BE49-F238E27FC236}">
                <a16:creationId xmlns:a16="http://schemas.microsoft.com/office/drawing/2014/main" id="{69C5FF30-1FD6-4733-94E1-94D5931943FC}"/>
              </a:ext>
            </a:extLst>
          </p:cNvPr>
          <p:cNvSpPr/>
          <p:nvPr/>
        </p:nvSpPr>
        <p:spPr>
          <a:xfrm rot="16200000" flipH="1">
            <a:off x="6825753" y="4080084"/>
            <a:ext cx="923331" cy="1254760"/>
          </a:xfrm>
          <a:prstGeom prst="stripedRightArrow">
            <a:avLst/>
          </a:prstGeom>
          <a:solidFill>
            <a:srgbClr val="FFFF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4" name="Freccia destra con strisce 13">
            <a:extLst>
              <a:ext uri="{FF2B5EF4-FFF2-40B4-BE49-F238E27FC236}">
                <a16:creationId xmlns:a16="http://schemas.microsoft.com/office/drawing/2014/main" id="{2BFF65AF-1BE4-4F50-9B91-511142CDD502}"/>
              </a:ext>
            </a:extLst>
          </p:cNvPr>
          <p:cNvSpPr/>
          <p:nvPr/>
        </p:nvSpPr>
        <p:spPr>
          <a:xfrm flipH="1">
            <a:off x="6112597" y="2838545"/>
            <a:ext cx="1188585" cy="1516375"/>
          </a:xfrm>
          <a:prstGeom prst="stripedRightArrow">
            <a:avLst/>
          </a:prstGeom>
          <a:solidFill>
            <a:srgbClr val="00B05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5" name="Freccia destra con strisce 14">
            <a:extLst>
              <a:ext uri="{FF2B5EF4-FFF2-40B4-BE49-F238E27FC236}">
                <a16:creationId xmlns:a16="http://schemas.microsoft.com/office/drawing/2014/main" id="{ADF7AADC-82DE-490B-A998-4C356D545106}"/>
              </a:ext>
            </a:extLst>
          </p:cNvPr>
          <p:cNvSpPr/>
          <p:nvPr/>
        </p:nvSpPr>
        <p:spPr>
          <a:xfrm rot="5400000" flipH="1">
            <a:off x="7071046" y="2310816"/>
            <a:ext cx="1096407" cy="1489961"/>
          </a:xfrm>
          <a:prstGeom prst="stripedRightArrow">
            <a:avLst/>
          </a:prstGeom>
          <a:solidFill>
            <a:srgbClr val="00B0F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destra con strisce 15">
            <a:extLst>
              <a:ext uri="{FF2B5EF4-FFF2-40B4-BE49-F238E27FC236}">
                <a16:creationId xmlns:a16="http://schemas.microsoft.com/office/drawing/2014/main" id="{0944A48B-1EDA-4C7F-B6E0-852AE3860746}"/>
              </a:ext>
            </a:extLst>
          </p:cNvPr>
          <p:cNvSpPr/>
          <p:nvPr/>
        </p:nvSpPr>
        <p:spPr>
          <a:xfrm rot="16200000" flipH="1">
            <a:off x="7090313" y="3427391"/>
            <a:ext cx="1100229" cy="1495155"/>
          </a:xfrm>
          <a:prstGeom prst="stripedRightArrow">
            <a:avLst/>
          </a:prstGeom>
          <a:solidFill>
            <a:srgbClr val="FFFF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7" name="Freccia destra con strisce 16">
            <a:extLst>
              <a:ext uri="{FF2B5EF4-FFF2-40B4-BE49-F238E27FC236}">
                <a16:creationId xmlns:a16="http://schemas.microsoft.com/office/drawing/2014/main" id="{0A7EAD9A-9F8B-4635-B417-7D20A439F096}"/>
              </a:ext>
            </a:extLst>
          </p:cNvPr>
          <p:cNvSpPr/>
          <p:nvPr/>
        </p:nvSpPr>
        <p:spPr>
          <a:xfrm>
            <a:off x="7996850" y="2865780"/>
            <a:ext cx="1122305" cy="1525156"/>
          </a:xfrm>
          <a:prstGeom prst="stripedRightArrow">
            <a:avLst/>
          </a:prstGeom>
          <a:solidFill>
            <a:srgbClr val="FF00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8" name="Freccia destra con strisce 17">
            <a:extLst>
              <a:ext uri="{FF2B5EF4-FFF2-40B4-BE49-F238E27FC236}">
                <a16:creationId xmlns:a16="http://schemas.microsoft.com/office/drawing/2014/main" id="{EC3A247B-A562-47D3-A226-DA4E7823443D}"/>
              </a:ext>
            </a:extLst>
          </p:cNvPr>
          <p:cNvSpPr/>
          <p:nvPr/>
        </p:nvSpPr>
        <p:spPr>
          <a:xfrm flipV="1">
            <a:off x="735527" y="2643921"/>
            <a:ext cx="1188585" cy="1516375"/>
          </a:xfrm>
          <a:prstGeom prst="stripedRightArrow">
            <a:avLst/>
          </a:prstGeom>
          <a:solidFill>
            <a:srgbClr val="00B05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9" name="Freccia destra con strisce 18">
            <a:extLst>
              <a:ext uri="{FF2B5EF4-FFF2-40B4-BE49-F238E27FC236}">
                <a16:creationId xmlns:a16="http://schemas.microsoft.com/office/drawing/2014/main" id="{2BFE19A0-7454-4B20-A674-49616AA3EBC1}"/>
              </a:ext>
            </a:extLst>
          </p:cNvPr>
          <p:cNvSpPr/>
          <p:nvPr/>
        </p:nvSpPr>
        <p:spPr>
          <a:xfrm rot="16200000" flipH="1" flipV="1">
            <a:off x="1436071" y="2342976"/>
            <a:ext cx="1096407" cy="1489961"/>
          </a:xfrm>
          <a:prstGeom prst="stripedRightArrow">
            <a:avLst/>
          </a:prstGeom>
          <a:solidFill>
            <a:srgbClr val="00B0F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destra con strisce 19">
            <a:extLst>
              <a:ext uri="{FF2B5EF4-FFF2-40B4-BE49-F238E27FC236}">
                <a16:creationId xmlns:a16="http://schemas.microsoft.com/office/drawing/2014/main" id="{6129861D-2B77-4FA1-8763-0BC02EADEECC}"/>
              </a:ext>
            </a:extLst>
          </p:cNvPr>
          <p:cNvSpPr/>
          <p:nvPr/>
        </p:nvSpPr>
        <p:spPr>
          <a:xfrm rot="5400000" flipH="1" flipV="1">
            <a:off x="1393820" y="2921651"/>
            <a:ext cx="1100229" cy="1495155"/>
          </a:xfrm>
          <a:prstGeom prst="stripedRightArrow">
            <a:avLst/>
          </a:prstGeom>
          <a:solidFill>
            <a:srgbClr val="FFFF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21" name="Freccia destra con strisce 20">
            <a:extLst>
              <a:ext uri="{FF2B5EF4-FFF2-40B4-BE49-F238E27FC236}">
                <a16:creationId xmlns:a16="http://schemas.microsoft.com/office/drawing/2014/main" id="{903EECD2-D295-4FEA-94C3-48FE12604990}"/>
              </a:ext>
            </a:extLst>
          </p:cNvPr>
          <p:cNvSpPr/>
          <p:nvPr/>
        </p:nvSpPr>
        <p:spPr>
          <a:xfrm flipH="1">
            <a:off x="2012737" y="2643921"/>
            <a:ext cx="1122305" cy="1525156"/>
          </a:xfrm>
          <a:prstGeom prst="stripedRightArrow">
            <a:avLst/>
          </a:prstGeom>
          <a:solidFill>
            <a:srgbClr val="FF00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6062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00"/>
                            </p:stCondLst>
                            <p:childTnLst>
                              <p:par>
                                <p:cTn id="1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1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1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odecagono 21">
            <a:extLst>
              <a:ext uri="{FF2B5EF4-FFF2-40B4-BE49-F238E27FC236}">
                <a16:creationId xmlns:a16="http://schemas.microsoft.com/office/drawing/2014/main" id="{32885A43-43A0-40D9-BA6B-B2E1E56C090E}"/>
              </a:ext>
            </a:extLst>
          </p:cNvPr>
          <p:cNvSpPr/>
          <p:nvPr/>
        </p:nvSpPr>
        <p:spPr>
          <a:xfrm>
            <a:off x="4437442" y="1056640"/>
            <a:ext cx="6459607" cy="5588634"/>
          </a:xfrm>
          <a:prstGeom prst="dodecagon">
            <a:avLst/>
          </a:prstGeom>
          <a:solidFill>
            <a:schemeClr val="bg1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18" name="Freccia destra con strisce 17">
            <a:extLst>
              <a:ext uri="{FF2B5EF4-FFF2-40B4-BE49-F238E27FC236}">
                <a16:creationId xmlns:a16="http://schemas.microsoft.com/office/drawing/2014/main" id="{EC3A247B-A562-47D3-A226-DA4E7823443D}"/>
              </a:ext>
            </a:extLst>
          </p:cNvPr>
          <p:cNvSpPr/>
          <p:nvPr/>
        </p:nvSpPr>
        <p:spPr>
          <a:xfrm flipV="1">
            <a:off x="5085097" y="2034127"/>
            <a:ext cx="2553001" cy="3626526"/>
          </a:xfrm>
          <a:prstGeom prst="stripedRightArrow">
            <a:avLst/>
          </a:prstGeom>
          <a:solidFill>
            <a:srgbClr val="00B05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b="1"/>
          </a:p>
        </p:txBody>
      </p:sp>
      <p:sp>
        <p:nvSpPr>
          <p:cNvPr id="19" name="Freccia destra con strisce 18">
            <a:extLst>
              <a:ext uri="{FF2B5EF4-FFF2-40B4-BE49-F238E27FC236}">
                <a16:creationId xmlns:a16="http://schemas.microsoft.com/office/drawing/2014/main" id="{2BFE19A0-7454-4B20-A674-49616AA3EBC1}"/>
              </a:ext>
            </a:extLst>
          </p:cNvPr>
          <p:cNvSpPr/>
          <p:nvPr/>
        </p:nvSpPr>
        <p:spPr>
          <a:xfrm rot="16200000" flipH="1" flipV="1">
            <a:off x="6466821" y="1486177"/>
            <a:ext cx="2622140" cy="3200336"/>
          </a:xfrm>
          <a:prstGeom prst="stripedRightArrow">
            <a:avLst/>
          </a:prstGeom>
          <a:solidFill>
            <a:srgbClr val="00B0F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/>
          </a:p>
        </p:txBody>
      </p:sp>
      <p:sp>
        <p:nvSpPr>
          <p:cNvPr id="20" name="Freccia destra con strisce 19">
            <a:extLst>
              <a:ext uri="{FF2B5EF4-FFF2-40B4-BE49-F238E27FC236}">
                <a16:creationId xmlns:a16="http://schemas.microsoft.com/office/drawing/2014/main" id="{6129861D-2B77-4FA1-8763-0BC02EADEECC}"/>
              </a:ext>
            </a:extLst>
          </p:cNvPr>
          <p:cNvSpPr/>
          <p:nvPr/>
        </p:nvSpPr>
        <p:spPr>
          <a:xfrm rot="5400000" flipH="1" flipV="1">
            <a:off x="6337030" y="2880481"/>
            <a:ext cx="2631281" cy="3211492"/>
          </a:xfrm>
          <a:prstGeom prst="stripedRightArrow">
            <a:avLst/>
          </a:prstGeom>
          <a:solidFill>
            <a:srgbClr val="FFFF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b="1"/>
          </a:p>
        </p:txBody>
      </p:sp>
      <p:sp>
        <p:nvSpPr>
          <p:cNvPr id="21" name="Freccia destra con strisce 20">
            <a:extLst>
              <a:ext uri="{FF2B5EF4-FFF2-40B4-BE49-F238E27FC236}">
                <a16:creationId xmlns:a16="http://schemas.microsoft.com/office/drawing/2014/main" id="{903EECD2-D295-4FEA-94C3-48FE12604990}"/>
              </a:ext>
            </a:extLst>
          </p:cNvPr>
          <p:cNvSpPr/>
          <p:nvPr/>
        </p:nvSpPr>
        <p:spPr>
          <a:xfrm flipH="1">
            <a:off x="7800454" y="2034127"/>
            <a:ext cx="2410636" cy="3647526"/>
          </a:xfrm>
          <a:prstGeom prst="stripedRightArrow">
            <a:avLst/>
          </a:prstGeom>
          <a:solidFill>
            <a:srgbClr val="FF0000">
              <a:alpha val="5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 b="1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E225EA9-530D-45F6-9740-D71C4F16C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3233" y="224672"/>
            <a:ext cx="8092452" cy="779585"/>
          </a:xfrm>
          <a:gradFill flip="none" rotWithShape="1">
            <a:gsLst>
              <a:gs pos="75000">
                <a:srgbClr val="00B050"/>
              </a:gs>
              <a:gs pos="38000">
                <a:srgbClr val="00B050">
                  <a:alpha val="51000"/>
                </a:srgbClr>
              </a:gs>
              <a:gs pos="1000">
                <a:srgbClr val="00B050">
                  <a:alpha val="63000"/>
                </a:srgbClr>
              </a:gs>
              <a:gs pos="100000">
                <a:srgbClr val="00B05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vert="horz" lIns="91440" tIns="45720" rIns="1080000" bIns="45720" rtlCol="0" anchor="ctr">
            <a:normAutofit fontScale="90000"/>
          </a:bodyPr>
          <a:lstStyle/>
          <a:p>
            <a:r>
              <a:rPr lang="it-IT" dirty="0">
                <a:effectLst>
                  <a:glow rad="127000">
                    <a:srgbClr val="FFFF00"/>
                  </a:glow>
                </a:effectLst>
              </a:rPr>
              <a:t>* Modi di Apprendere</a:t>
            </a:r>
          </a:p>
        </p:txBody>
      </p:sp>
      <p:pic>
        <p:nvPicPr>
          <p:cNvPr id="4" name="Immagine 3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F2EEC862-2736-48C6-94D3-71DC3F5143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74" y="5485848"/>
            <a:ext cx="3871762" cy="1216055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id="{09316DBC-3FED-4712-B571-DDB8DAA3A015}"/>
              </a:ext>
            </a:extLst>
          </p:cNvPr>
          <p:cNvGrpSpPr/>
          <p:nvPr/>
        </p:nvGrpSpPr>
        <p:grpSpPr>
          <a:xfrm rot="21017415">
            <a:off x="486785" y="2472074"/>
            <a:ext cx="3809465" cy="2161081"/>
            <a:chOff x="349128" y="1675232"/>
            <a:chExt cx="3809465" cy="2161081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EDED5671-051D-46F4-A3C9-1A827BB0287F}"/>
                </a:ext>
              </a:extLst>
            </p:cNvPr>
            <p:cNvSpPr/>
            <p:nvPr/>
          </p:nvSpPr>
          <p:spPr>
            <a:xfrm>
              <a:off x="373132" y="1675232"/>
              <a:ext cx="3785461" cy="5539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it-IT" sz="3000" spc="300" dirty="0">
                  <a:ln w="12700" cmpd="sng">
                    <a:noFill/>
                    <a:prstDash val="solid"/>
                  </a:ln>
                  <a:solidFill>
                    <a:srgbClr val="FF00FF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*</a:t>
              </a:r>
              <a:r>
                <a:rPr lang="it-IT" sz="3000" spc="300" dirty="0">
                  <a:ln w="12700" cmpd="sng">
                    <a:noFill/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 </a:t>
              </a:r>
              <a:r>
                <a:rPr lang="it-IT" sz="3000" spc="300" dirty="0">
                  <a:ln w="12700" cmpd="sng">
                    <a:noFill/>
                    <a:prstDash val="solid"/>
                  </a:ln>
                  <a:solidFill>
                    <a:srgbClr val="00B0F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modellismo</a:t>
              </a:r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9E8449C4-FDE0-4577-AE27-39B4B6D3E9CD}"/>
                </a:ext>
              </a:extLst>
            </p:cNvPr>
            <p:cNvSpPr/>
            <p:nvPr/>
          </p:nvSpPr>
          <p:spPr>
            <a:xfrm>
              <a:off x="349128" y="2092864"/>
              <a:ext cx="3583611" cy="5539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it-IT" sz="3000" spc="300" dirty="0">
                  <a:ln w="12700" cmpd="sng">
                    <a:noFill/>
                    <a:prstDash val="solid"/>
                  </a:ln>
                  <a:solidFill>
                    <a:srgbClr val="FF00FF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*</a:t>
              </a:r>
              <a:r>
                <a:rPr lang="it-IT" sz="3000" spc="300" dirty="0">
                  <a:ln w="12700" cmpd="sng">
                    <a:noFill/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 </a:t>
              </a:r>
              <a:r>
                <a:rPr lang="it-IT" sz="3000" spc="300" dirty="0">
                  <a:ln w="12700" cmpd="sng">
                    <a:noFill/>
                    <a:prstDash val="solid"/>
                  </a:ln>
                  <a:solidFill>
                    <a:srgbClr val="00B05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tentativi</a:t>
              </a:r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F9811C4E-7C90-4CD3-B81C-2884053513FC}"/>
                </a:ext>
              </a:extLst>
            </p:cNvPr>
            <p:cNvSpPr/>
            <p:nvPr/>
          </p:nvSpPr>
          <p:spPr>
            <a:xfrm>
              <a:off x="373132" y="2478334"/>
              <a:ext cx="3754230" cy="5539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it-IT" sz="3000" spc="300" dirty="0">
                  <a:ln w="12700" cmpd="sng">
                    <a:noFill/>
                    <a:prstDash val="solid"/>
                  </a:ln>
                  <a:solidFill>
                    <a:srgbClr val="FF00FF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*</a:t>
              </a:r>
              <a:r>
                <a:rPr lang="it-IT" sz="3000" spc="300" dirty="0">
                  <a:ln w="12700" cmpd="sng">
                    <a:noFill/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 </a:t>
              </a:r>
              <a:r>
                <a:rPr lang="it-IT" sz="3000" spc="300" dirty="0">
                  <a:ln w="12700" cmpd="sng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mediazione</a:t>
              </a:r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D3D52291-8EF9-4FE7-B92A-A1159AD82C7E}"/>
                </a:ext>
              </a:extLst>
            </p:cNvPr>
            <p:cNvSpPr/>
            <p:nvPr/>
          </p:nvSpPr>
          <p:spPr>
            <a:xfrm>
              <a:off x="390727" y="2974539"/>
              <a:ext cx="3605290" cy="861774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ts val="3000"/>
                </a:lnSpc>
              </a:pPr>
              <a:r>
                <a:rPr lang="it-IT" sz="3000" spc="300" dirty="0">
                  <a:ln w="12700" cmpd="sng">
                    <a:noFill/>
                    <a:prstDash val="solid"/>
                  </a:ln>
                  <a:solidFill>
                    <a:srgbClr val="FF00FF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*</a:t>
              </a:r>
              <a:r>
                <a:rPr lang="it-IT" sz="3000" spc="300" dirty="0">
                  <a:ln w="12700" cmpd="sng">
                    <a:solidFill>
                      <a:schemeClr val="bg2">
                        <a:lumMod val="25000"/>
                      </a:schemeClr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 </a:t>
              </a:r>
              <a:r>
                <a:rPr lang="it-IT" sz="3000" spc="300" dirty="0" err="1">
                  <a:ln w="12700" cmpd="sng">
                    <a:solidFill>
                      <a:schemeClr val="bg2">
                        <a:lumMod val="25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riorganizzaz</a:t>
              </a:r>
              <a:r>
                <a:rPr lang="it-IT" sz="3000" spc="300" dirty="0">
                  <a:ln w="12700" cmpd="sng">
                    <a:solidFill>
                      <a:schemeClr val="bg2">
                        <a:lumMod val="25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.</a:t>
              </a:r>
              <a:br>
                <a:rPr lang="it-IT" sz="3000" spc="300" dirty="0">
                  <a:ln w="12700" cmpd="sng">
                    <a:solidFill>
                      <a:schemeClr val="bg2">
                        <a:lumMod val="25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</a:br>
              <a:r>
                <a:rPr lang="it-IT" sz="3000" spc="300" dirty="0">
                  <a:ln w="12700" cmpd="sng">
                    <a:solidFill>
                      <a:schemeClr val="bg2">
                        <a:lumMod val="25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   percezioni</a:t>
              </a:r>
            </a:p>
          </p:txBody>
        </p:sp>
      </p:grpSp>
      <p:pic>
        <p:nvPicPr>
          <p:cNvPr id="24" name="Immagine 23">
            <a:extLst>
              <a:ext uri="{FF2B5EF4-FFF2-40B4-BE49-F238E27FC236}">
                <a16:creationId xmlns:a16="http://schemas.microsoft.com/office/drawing/2014/main" id="{F35D8142-D387-4F61-BC7C-624AEC0552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714" y="921211"/>
            <a:ext cx="1203962" cy="1207010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F5533559-0E7C-4B3C-BF3E-910DA84E2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760" y="3250810"/>
            <a:ext cx="1203962" cy="1207010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27BB7A78-C48C-45FF-A73D-B3C87E6958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892" y="1874829"/>
            <a:ext cx="1203962" cy="1207010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9B5356C6-A298-4BE0-9A36-44AA332296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432" y="4733495"/>
            <a:ext cx="1203962" cy="1207010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3F99A753-3F13-424F-B252-616A86163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687" y="5300089"/>
            <a:ext cx="1203962" cy="1207010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A246D5CF-081A-43A8-A4A0-EBD11D20D3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052" y="1168227"/>
            <a:ext cx="1203962" cy="1207010"/>
          </a:xfrm>
          <a:prstGeom prst="rect">
            <a:avLst/>
          </a:prstGeom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C0DCDD63-F93E-4C83-B6E5-A29A6CED60C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352" y="5158979"/>
            <a:ext cx="1203962" cy="1207010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F046D488-1569-4FDB-B742-4EDAC6223D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7031" y="3178595"/>
            <a:ext cx="1203962" cy="1207010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8F1DAAD6-134D-4674-8788-2C0F14394F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150" y="1056081"/>
            <a:ext cx="1203962" cy="1207010"/>
          </a:xfrm>
          <a:prstGeom prst="rect">
            <a:avLst/>
          </a:prstGeom>
        </p:spPr>
      </p:pic>
      <p:pic>
        <p:nvPicPr>
          <p:cNvPr id="42" name="Immagine 41">
            <a:extLst>
              <a:ext uri="{FF2B5EF4-FFF2-40B4-BE49-F238E27FC236}">
                <a16:creationId xmlns:a16="http://schemas.microsoft.com/office/drawing/2014/main" id="{AC8AC871-7632-4764-8408-84636EF750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6436" y="5601142"/>
            <a:ext cx="1203962" cy="1203962"/>
          </a:xfrm>
          <a:prstGeom prst="rect">
            <a:avLst/>
          </a:prstGeom>
        </p:spPr>
      </p:pic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08814124-B43F-49A8-B223-AD484B89A689}"/>
              </a:ext>
            </a:extLst>
          </p:cNvPr>
          <p:cNvCxnSpPr>
            <a:cxnSpLocks/>
          </p:cNvCxnSpPr>
          <p:nvPr/>
        </p:nvCxnSpPr>
        <p:spPr>
          <a:xfrm>
            <a:off x="5973037" y="1901237"/>
            <a:ext cx="1031169" cy="149125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9B17F588-C5CB-4F5C-8CAD-660689BA63BB}"/>
              </a:ext>
            </a:extLst>
          </p:cNvPr>
          <p:cNvCxnSpPr>
            <a:cxnSpLocks/>
          </p:cNvCxnSpPr>
          <p:nvPr/>
        </p:nvCxnSpPr>
        <p:spPr>
          <a:xfrm flipH="1">
            <a:off x="8432105" y="2140716"/>
            <a:ext cx="1288024" cy="12882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>
            <a:extLst>
              <a:ext uri="{FF2B5EF4-FFF2-40B4-BE49-F238E27FC236}">
                <a16:creationId xmlns:a16="http://schemas.microsoft.com/office/drawing/2014/main" id="{398DB727-1925-48A5-AED2-239EFF5D6582}"/>
              </a:ext>
            </a:extLst>
          </p:cNvPr>
          <p:cNvCxnSpPr>
            <a:cxnSpLocks/>
          </p:cNvCxnSpPr>
          <p:nvPr/>
        </p:nvCxnSpPr>
        <p:spPr>
          <a:xfrm flipV="1">
            <a:off x="5942201" y="4195905"/>
            <a:ext cx="1067130" cy="12622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D7CE4BEF-5F8B-4536-A082-48C74899669E}"/>
              </a:ext>
            </a:extLst>
          </p:cNvPr>
          <p:cNvCxnSpPr>
            <a:cxnSpLocks/>
          </p:cNvCxnSpPr>
          <p:nvPr/>
        </p:nvCxnSpPr>
        <p:spPr>
          <a:xfrm flipH="1" flipV="1">
            <a:off x="8411847" y="4260135"/>
            <a:ext cx="1438986" cy="88089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2 58">
            <a:extLst>
              <a:ext uri="{FF2B5EF4-FFF2-40B4-BE49-F238E27FC236}">
                <a16:creationId xmlns:a16="http://schemas.microsoft.com/office/drawing/2014/main" id="{4619378F-9D02-4895-8C7F-FE991798ABB5}"/>
              </a:ext>
            </a:extLst>
          </p:cNvPr>
          <p:cNvCxnSpPr>
            <a:cxnSpLocks/>
          </p:cNvCxnSpPr>
          <p:nvPr/>
        </p:nvCxnSpPr>
        <p:spPr>
          <a:xfrm>
            <a:off x="4982792" y="2595745"/>
            <a:ext cx="2326701" cy="124136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id="{42641048-A2FF-4514-BB33-4E9A8526E4E6}"/>
              </a:ext>
            </a:extLst>
          </p:cNvPr>
          <p:cNvCxnSpPr>
            <a:cxnSpLocks/>
          </p:cNvCxnSpPr>
          <p:nvPr/>
        </p:nvCxnSpPr>
        <p:spPr>
          <a:xfrm flipH="1" flipV="1">
            <a:off x="8010923" y="3865791"/>
            <a:ext cx="1120417" cy="19355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3C1C1DA4-3185-4604-BBF8-E74A2DBFE8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014" y="4710495"/>
            <a:ext cx="1370820" cy="1370820"/>
          </a:xfrm>
          <a:prstGeom prst="rect">
            <a:avLst/>
          </a:prstGeom>
        </p:spPr>
      </p:pic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B00605C0-26A0-4485-BEE0-B2475C696F52}"/>
              </a:ext>
            </a:extLst>
          </p:cNvPr>
          <p:cNvCxnSpPr>
            <a:cxnSpLocks/>
          </p:cNvCxnSpPr>
          <p:nvPr/>
        </p:nvCxnSpPr>
        <p:spPr>
          <a:xfrm flipV="1">
            <a:off x="4123282" y="3818894"/>
            <a:ext cx="3650386" cy="139671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7938AE10-A463-4783-9747-1AC39D5893FB}"/>
              </a:ext>
            </a:extLst>
          </p:cNvPr>
          <p:cNvSpPr txBox="1"/>
          <p:nvPr/>
        </p:nvSpPr>
        <p:spPr>
          <a:xfrm>
            <a:off x="3369843" y="4931907"/>
            <a:ext cx="8285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600" spc="30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ranklin Gothic Heavy" panose="020B0903020102020204" pitchFamily="34" charset="0"/>
              </a:rPr>
              <a:t>…</a:t>
            </a:r>
            <a:endParaRPr lang="it-IT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218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6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1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8" presetClass="entr" presetSubtype="3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9" dur="9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8" presetClass="entr" presetSubtype="3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8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3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3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8" dur="11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8" presetClass="entr" presetSubtype="3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5" dur="9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225EA9-530D-45F6-9740-D71C4F16C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464" y="387790"/>
            <a:ext cx="8154736" cy="794111"/>
          </a:xfrm>
          <a:gradFill flip="none" rotWithShape="1">
            <a:gsLst>
              <a:gs pos="75000">
                <a:srgbClr val="00B050"/>
              </a:gs>
              <a:gs pos="38000">
                <a:srgbClr val="00B050">
                  <a:alpha val="51000"/>
                </a:srgbClr>
              </a:gs>
              <a:gs pos="1000">
                <a:srgbClr val="00B050">
                  <a:alpha val="63000"/>
                </a:srgbClr>
              </a:gs>
              <a:gs pos="100000">
                <a:srgbClr val="00B05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vert="horz" lIns="91440" tIns="45720" rIns="1080000" bIns="45720" rtlCol="0" anchor="ctr">
            <a:normAutofit fontScale="90000"/>
          </a:bodyPr>
          <a:lstStyle/>
          <a:p>
            <a:r>
              <a:rPr lang="it-IT" dirty="0">
                <a:effectLst>
                  <a:glow rad="127000">
                    <a:srgbClr val="FFFF00"/>
                  </a:glow>
                </a:effectLst>
              </a:rPr>
              <a:t>* Modi di Apprendere</a:t>
            </a:r>
          </a:p>
        </p:txBody>
      </p:sp>
      <p:pic>
        <p:nvPicPr>
          <p:cNvPr id="4" name="Immagine 3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F2EEC862-2736-48C6-94D3-71DC3F5143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4" y="5429219"/>
            <a:ext cx="3871762" cy="1216055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DED5671-051D-46F4-A3C9-1A827BB0287F}"/>
              </a:ext>
            </a:extLst>
          </p:cNvPr>
          <p:cNvSpPr/>
          <p:nvPr/>
        </p:nvSpPr>
        <p:spPr>
          <a:xfrm>
            <a:off x="1962042" y="1291970"/>
            <a:ext cx="60768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F00FF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*</a:t>
            </a:r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 </a:t>
            </a:r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modellismo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9E8449C4-FDE0-4577-AE27-39B4B6D3E9CD}"/>
              </a:ext>
            </a:extLst>
          </p:cNvPr>
          <p:cNvSpPr/>
          <p:nvPr/>
        </p:nvSpPr>
        <p:spPr>
          <a:xfrm>
            <a:off x="742418" y="2354068"/>
            <a:ext cx="60768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F00FF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*</a:t>
            </a:r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 </a:t>
            </a:r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tentativi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F9811C4E-7C90-4CD3-B81C-2884053513FC}"/>
              </a:ext>
            </a:extLst>
          </p:cNvPr>
          <p:cNvSpPr/>
          <p:nvPr/>
        </p:nvSpPr>
        <p:spPr>
          <a:xfrm>
            <a:off x="2345007" y="3416166"/>
            <a:ext cx="60768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F00FF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*</a:t>
            </a:r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 </a:t>
            </a:r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mediazione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D3D52291-8EF9-4FE7-B92A-A1159AD82C7E}"/>
              </a:ext>
            </a:extLst>
          </p:cNvPr>
          <p:cNvSpPr/>
          <p:nvPr/>
        </p:nvSpPr>
        <p:spPr>
          <a:xfrm>
            <a:off x="3780851" y="4864424"/>
            <a:ext cx="6285296" cy="11728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4000"/>
              </a:lnSpc>
            </a:pPr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F00FF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*</a:t>
            </a:r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 </a:t>
            </a:r>
            <a:r>
              <a:rPr lang="it-IT" sz="5400" b="1" spc="300" dirty="0" err="1">
                <a:ln w="254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riorganizzaz</a:t>
            </a:r>
            <a:r>
              <a:rPr lang="it-IT" sz="5400" b="1" spc="300" dirty="0">
                <a:ln w="254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.</a:t>
            </a:r>
            <a:br>
              <a:rPr lang="it-IT" sz="5400" b="1" spc="300" dirty="0">
                <a:ln w="254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</a:br>
            <a:r>
              <a:rPr lang="it-IT" sz="5400" b="1" spc="300" dirty="0">
                <a:ln w="254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percezioni</a:t>
            </a:r>
          </a:p>
        </p:txBody>
      </p:sp>
      <p:sp>
        <p:nvSpPr>
          <p:cNvPr id="10" name="Freccia destra con strisce 9">
            <a:extLst>
              <a:ext uri="{FF2B5EF4-FFF2-40B4-BE49-F238E27FC236}">
                <a16:creationId xmlns:a16="http://schemas.microsoft.com/office/drawing/2014/main" id="{A8D588F0-A33B-4183-A596-5A65B0D71DB3}"/>
              </a:ext>
            </a:extLst>
          </p:cNvPr>
          <p:cNvSpPr/>
          <p:nvPr/>
        </p:nvSpPr>
        <p:spPr>
          <a:xfrm rot="10636012">
            <a:off x="8451265" y="3402190"/>
            <a:ext cx="923331" cy="1254760"/>
          </a:xfrm>
          <a:prstGeom prst="stripedRightArrow">
            <a:avLst/>
          </a:prstGeom>
          <a:solidFill>
            <a:srgbClr val="FF0000">
              <a:alpha val="86000"/>
            </a:srgbClr>
          </a:solidFill>
          <a:effectLst>
            <a:glow rad="2159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1" name="Freccia destra con strisce 10">
            <a:extLst>
              <a:ext uri="{FF2B5EF4-FFF2-40B4-BE49-F238E27FC236}">
                <a16:creationId xmlns:a16="http://schemas.microsoft.com/office/drawing/2014/main" id="{BA7DFF44-DC55-4B4E-A874-C632ACB749BB}"/>
              </a:ext>
            </a:extLst>
          </p:cNvPr>
          <p:cNvSpPr/>
          <p:nvPr/>
        </p:nvSpPr>
        <p:spPr>
          <a:xfrm flipH="1">
            <a:off x="6387010" y="2293219"/>
            <a:ext cx="923331" cy="1254760"/>
          </a:xfrm>
          <a:prstGeom prst="stripedRightArrow">
            <a:avLst/>
          </a:prstGeom>
          <a:solidFill>
            <a:srgbClr val="00B050">
              <a:alpha val="85000"/>
            </a:srgbClr>
          </a:solidFill>
          <a:effectLst>
            <a:glow rad="2159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12" name="Freccia destra con strisce 11">
            <a:extLst>
              <a:ext uri="{FF2B5EF4-FFF2-40B4-BE49-F238E27FC236}">
                <a16:creationId xmlns:a16="http://schemas.microsoft.com/office/drawing/2014/main" id="{FAB32EB3-1B2C-4ADE-B5AD-C8EB6A5A2BC3}"/>
              </a:ext>
            </a:extLst>
          </p:cNvPr>
          <p:cNvSpPr/>
          <p:nvPr/>
        </p:nvSpPr>
        <p:spPr>
          <a:xfrm flipH="1">
            <a:off x="8177801" y="1227947"/>
            <a:ext cx="923331" cy="1254760"/>
          </a:xfrm>
          <a:prstGeom prst="stripedRightArrow">
            <a:avLst/>
          </a:prstGeom>
          <a:solidFill>
            <a:srgbClr val="00B0F0">
              <a:alpha val="99000"/>
            </a:srgbClr>
          </a:solidFill>
          <a:effectLst>
            <a:glow rad="2159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destra con strisce 12">
            <a:extLst>
              <a:ext uri="{FF2B5EF4-FFF2-40B4-BE49-F238E27FC236}">
                <a16:creationId xmlns:a16="http://schemas.microsoft.com/office/drawing/2014/main" id="{69C5FF30-1FD6-4733-94E1-94D5931943FC}"/>
              </a:ext>
            </a:extLst>
          </p:cNvPr>
          <p:cNvSpPr/>
          <p:nvPr/>
        </p:nvSpPr>
        <p:spPr>
          <a:xfrm rot="21339790" flipH="1">
            <a:off x="9930108" y="4801838"/>
            <a:ext cx="923331" cy="1254760"/>
          </a:xfrm>
          <a:prstGeom prst="stripedRightArrow">
            <a:avLst/>
          </a:prstGeom>
          <a:solidFill>
            <a:srgbClr val="FFFF00">
              <a:alpha val="99000"/>
            </a:srgbClr>
          </a:solidFill>
          <a:effectLst>
            <a:glow rad="2159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Anteprima della diapositiva 22">
                <a:extLst>
                  <a:ext uri="{FF2B5EF4-FFF2-40B4-BE49-F238E27FC236}">
                    <a16:creationId xmlns:a16="http://schemas.microsoft.com/office/drawing/2014/main" id="{51C37BF9-10B1-4C7C-AA05-A152FA39726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48415554"/>
                  </p:ext>
                </p:extLst>
              </p:nvPr>
            </p:nvGraphicFramePr>
            <p:xfrm>
              <a:off x="8094584" y="972934"/>
              <a:ext cx="1358453" cy="1714500"/>
            </p:xfrm>
            <a:graphic>
              <a:graphicData uri="http://schemas.microsoft.com/office/powerpoint/2016/slidezoom">
                <pslz:sldZm>
                  <pslz:sldZmObj sldId="275" cId="2320400865">
                    <pslz:zmPr id="{4929F8FA-C920-491E-84DD-DDC97B0D0048}" returnToParent="0" imageType="cover" transitionDur="1000">
                      <p166:blipFill xmlns:p166="http://schemas.microsoft.com/office/powerpoint/2016/6/main"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58453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Anteprima della diapositiva 2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51C37BF9-10B1-4C7C-AA05-A152FA3972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94584" y="972934"/>
                <a:ext cx="1358453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Anteprima della diapositiva 24">
                <a:extLst>
                  <a:ext uri="{FF2B5EF4-FFF2-40B4-BE49-F238E27FC236}">
                    <a16:creationId xmlns:a16="http://schemas.microsoft.com/office/drawing/2014/main" id="{18295169-078C-4C66-8BA4-EE8A7A59F29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60461994"/>
                  </p:ext>
                </p:extLst>
              </p:nvPr>
            </p:nvGraphicFramePr>
            <p:xfrm>
              <a:off x="6310440" y="2072826"/>
              <a:ext cx="1357884" cy="1714500"/>
            </p:xfrm>
            <a:graphic>
              <a:graphicData uri="http://schemas.microsoft.com/office/powerpoint/2016/slidezoom">
                <pslz:sldZm>
                  <pslz:sldZmObj sldId="276" cId="2946358666">
                    <pslz:zmPr id="{E440D4A5-9316-47AA-8525-840813D0C6A6}" returnToParent="0" imageType="cover" transitionDur="1000">
                      <p166:blipFill xmlns:p166="http://schemas.microsoft.com/office/powerpoint/2016/6/main"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57884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Anteprima della diapositiva 24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18295169-078C-4C66-8BA4-EE8A7A59F29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0440" y="2072826"/>
                <a:ext cx="1357884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7" name="Anteprima della diapositiva 26">
                <a:extLst>
                  <a:ext uri="{FF2B5EF4-FFF2-40B4-BE49-F238E27FC236}">
                    <a16:creationId xmlns:a16="http://schemas.microsoft.com/office/drawing/2014/main" id="{8D9BD53A-00EC-44AB-933B-DBB03FAB388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18096007"/>
                  </p:ext>
                </p:extLst>
              </p:nvPr>
            </p:nvGraphicFramePr>
            <p:xfrm>
              <a:off x="8444690" y="3172320"/>
              <a:ext cx="1376003" cy="1714500"/>
            </p:xfrm>
            <a:graphic>
              <a:graphicData uri="http://schemas.microsoft.com/office/powerpoint/2016/slidezoom">
                <pslz:sldZm>
                  <pslz:sldZmObj sldId="277" cId="3200360510">
                    <pslz:zmPr id="{AA75543B-8BF4-4424-877C-C692230BE680}" returnToParent="0" imageType="cover" transitionDur="1000">
                      <p166:blipFill xmlns:p166="http://schemas.microsoft.com/office/powerpoint/2016/6/main"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76003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7" name="Anteprima della diapositiva 2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8D9BD53A-00EC-44AB-933B-DBB03FAB38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44690" y="3172320"/>
                <a:ext cx="1376003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9" name="Anteprima della diapositiva 28">
                <a:extLst>
                  <a:ext uri="{FF2B5EF4-FFF2-40B4-BE49-F238E27FC236}">
                    <a16:creationId xmlns:a16="http://schemas.microsoft.com/office/drawing/2014/main" id="{3BF00293-7DC3-456B-BCDA-B7E7C68ACF7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64762923"/>
                  </p:ext>
                </p:extLst>
              </p:nvPr>
            </p:nvGraphicFramePr>
            <p:xfrm>
              <a:off x="9903816" y="4571968"/>
              <a:ext cx="1386485" cy="1714500"/>
            </p:xfrm>
            <a:graphic>
              <a:graphicData uri="http://schemas.microsoft.com/office/powerpoint/2016/slidezoom">
                <pslz:sldZm>
                  <pslz:sldZmObj sldId="278" cId="3571299399">
                    <pslz:zmPr id="{6A42A3D5-FE53-4F20-ADF5-E163B010B1F0}" returnToParent="0" imageType="cover" transitionDur="1000">
                      <p166:blipFill xmlns:p166="http://schemas.microsoft.com/office/powerpoint/2016/6/main"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86485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9" name="Anteprima della diapositiva 28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3BF00293-7DC3-456B-BCDA-B7E7C68ACF7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03816" y="4571968"/>
                <a:ext cx="1386485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87666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4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14419930-B41A-4CCB-9174-229A002D0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09" y="1904297"/>
            <a:ext cx="3603048" cy="3005588"/>
          </a:xfrm>
          <a:prstGeom prst="rect">
            <a:avLst/>
          </a:prstGeom>
        </p:spPr>
      </p:pic>
      <p:pic>
        <p:nvPicPr>
          <p:cNvPr id="1030" name="Picture 6" descr="Yalom e gli 11 fattori terapeutici: l'imitazione - laCOOLtura">
            <a:extLst>
              <a:ext uri="{FF2B5EF4-FFF2-40B4-BE49-F238E27FC236}">
                <a16:creationId xmlns:a16="http://schemas.microsoft.com/office/drawing/2014/main" id="{AAB56838-2E4E-432D-A080-56DF1C389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8408">
            <a:off x="8358244" y="2033659"/>
            <a:ext cx="3161399" cy="2455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908B4FB-0CB7-42ED-BBD1-5C661EF43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60468">
            <a:off x="4470241" y="1805048"/>
            <a:ext cx="2749714" cy="222464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8996464-3BB1-41D9-A272-7894CE25D0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0824" y="4414480"/>
            <a:ext cx="2399929" cy="224993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E225EA9-530D-45F6-9740-D71C4F16C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464" y="387790"/>
            <a:ext cx="8154736" cy="794111"/>
          </a:xfrm>
          <a:gradFill flip="none" rotWithShape="1">
            <a:gsLst>
              <a:gs pos="75000">
                <a:srgbClr val="00B050"/>
              </a:gs>
              <a:gs pos="38000">
                <a:srgbClr val="00B050">
                  <a:alpha val="51000"/>
                </a:srgbClr>
              </a:gs>
              <a:gs pos="1000">
                <a:srgbClr val="00B050">
                  <a:alpha val="63000"/>
                </a:srgbClr>
              </a:gs>
              <a:gs pos="100000">
                <a:srgbClr val="00B05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vert="horz" lIns="91440" tIns="45720" rIns="1080000" bIns="45720" rtlCol="0" anchor="ctr">
            <a:normAutofit fontScale="90000"/>
          </a:bodyPr>
          <a:lstStyle/>
          <a:p>
            <a:r>
              <a:rPr lang="it-IT" dirty="0">
                <a:effectLst>
                  <a:glow rad="127000">
                    <a:srgbClr val="FFFF00"/>
                  </a:glow>
                </a:effectLst>
              </a:rPr>
              <a:t>* Modi di Apprendere</a:t>
            </a:r>
          </a:p>
        </p:txBody>
      </p:sp>
      <p:pic>
        <p:nvPicPr>
          <p:cNvPr id="4" name="Immagine 3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F2EEC862-2736-48C6-94D3-71DC3F5143B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457" y="5429219"/>
            <a:ext cx="3871762" cy="1216055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DED5671-051D-46F4-A3C9-1A827BB0287F}"/>
              </a:ext>
            </a:extLst>
          </p:cNvPr>
          <p:cNvSpPr/>
          <p:nvPr/>
        </p:nvSpPr>
        <p:spPr>
          <a:xfrm>
            <a:off x="3628379" y="1230307"/>
            <a:ext cx="60768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F00FF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*</a:t>
            </a:r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 </a:t>
            </a:r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00B0F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modellismo</a:t>
            </a:r>
          </a:p>
        </p:txBody>
      </p:sp>
      <p:sp>
        <p:nvSpPr>
          <p:cNvPr id="12" name="Freccia destra con strisce 11">
            <a:extLst>
              <a:ext uri="{FF2B5EF4-FFF2-40B4-BE49-F238E27FC236}">
                <a16:creationId xmlns:a16="http://schemas.microsoft.com/office/drawing/2014/main" id="{FAB32EB3-1B2C-4ADE-B5AD-C8EB6A5A2BC3}"/>
              </a:ext>
            </a:extLst>
          </p:cNvPr>
          <p:cNvSpPr/>
          <p:nvPr/>
        </p:nvSpPr>
        <p:spPr>
          <a:xfrm rot="10800000" flipH="1">
            <a:off x="3214339" y="1064592"/>
            <a:ext cx="923331" cy="1254760"/>
          </a:xfrm>
          <a:prstGeom prst="stripedRightArrow">
            <a:avLst/>
          </a:prstGeom>
          <a:solidFill>
            <a:srgbClr val="00B0F0">
              <a:alpha val="99000"/>
            </a:srgbClr>
          </a:solidFill>
          <a:effectLst>
            <a:glow rad="2159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 descr="Immagine che contiene cibo, piatto, tavolo da pranzo&#10;&#10;Descrizione generata automaticamente">
            <a:extLst>
              <a:ext uri="{FF2B5EF4-FFF2-40B4-BE49-F238E27FC236}">
                <a16:creationId xmlns:a16="http://schemas.microsoft.com/office/drawing/2014/main" id="{491BCAAD-26CD-400F-9991-07BE5AE953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650" b="95828" l="10000" r="97083">
                        <a14:foregroundMark x1="27841" y1="42285" x2="27750" y2="45480"/>
                        <a14:foregroundMark x1="28000" y1="36718" x2="27991" y2="37028"/>
                        <a14:foregroundMark x1="27750" y1="45480" x2="29667" y2="54937"/>
                        <a14:foregroundMark x1="29667" y1="54937" x2="26250" y2="61335"/>
                        <a14:foregroundMark x1="26250" y1="61335" x2="30917" y2="59388"/>
                        <a14:foregroundMark x1="30917" y1="59388" x2="34250" y2="52990"/>
                        <a14:foregroundMark x1="55500" y1="75382" x2="46833" y2="76912"/>
                        <a14:foregroundMark x1="46833" y1="76912" x2="54000" y2="72601"/>
                        <a14:foregroundMark x1="54000" y1="72601" x2="56417" y2="80389"/>
                        <a14:foregroundMark x1="56417" y1="80389" x2="61750" y2="84840"/>
                        <a14:foregroundMark x1="61750" y1="84840" x2="67417" y2="81919"/>
                        <a14:foregroundMark x1="67417" y1="81919" x2="71167" y2="64812"/>
                        <a14:foregroundMark x1="71167" y1="64812" x2="69583" y2="72740"/>
                        <a14:foregroundMark x1="69583" y1="72740" x2="69667" y2="86509"/>
                        <a14:foregroundMark x1="69667" y1="86509" x2="66083" y2="90960"/>
                        <a14:foregroundMark x1="66083" y1="90960" x2="73167" y2="95828"/>
                        <a14:foregroundMark x1="73167" y1="95828" x2="76667" y2="84423"/>
                        <a14:foregroundMark x1="76667" y1="84423" x2="76583" y2="79138"/>
                        <a14:foregroundMark x1="86083" y1="52434" x2="84333" y2="45619"/>
                        <a14:foregroundMark x1="84333" y1="45619" x2="95167" y2="51182"/>
                        <a14:foregroundMark x1="95167" y1="51182" x2="97833" y2="57580"/>
                        <a14:foregroundMark x1="97833" y1="57580" x2="92083" y2="57997"/>
                        <a14:foregroundMark x1="92083" y1="57997" x2="92167" y2="57302"/>
                        <a14:foregroundMark x1="44250" y1="42420" x2="43250" y2="38526"/>
                        <a14:foregroundMark x1="69917" y1="52295" x2="64750" y2="53964"/>
                        <a14:foregroundMark x1="64750" y1="53964" x2="65333" y2="51321"/>
                        <a14:foregroundMark x1="35750" y1="11266" x2="37083" y2="19471"/>
                        <a14:foregroundMark x1="37833" y1="7650" x2="38500" y2="19054"/>
                        <a14:foregroundMark x1="29833" y1="19750" x2="31083" y2="25313"/>
                        <a14:foregroundMark x1="75083" y1="69958" x2="75583" y2="67038"/>
                        <a14:foregroundMark x1="73417" y1="69541" x2="73417" y2="69541"/>
                        <a14:foregroundMark x1="73000" y1="72601" x2="73000" y2="72601"/>
                        <a14:foregroundMark x1="74250" y1="71210" x2="72083" y2="72184"/>
                        <a14:foregroundMark x1="97083" y1="57580" x2="95750" y2="56606"/>
                        <a14:foregroundMark x1="90917" y1="66064" x2="89667" y2="68567"/>
                        <a14:foregroundMark x1="26167" y1="53825" x2="26333" y2="56745"/>
                        <a14:backgroundMark x1="27917" y1="40334" x2="27917" y2="40334"/>
                        <a14:backgroundMark x1="27833" y1="38248" x2="27917" y2="42281"/>
                        <a14:backgroundMark x1="27750" y1="37135" x2="28000" y2="386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620" y="3484337"/>
            <a:ext cx="5277950" cy="3162371"/>
          </a:xfrm>
          <a:prstGeom prst="rect">
            <a:avLst/>
          </a:prstGeom>
          <a:effectLst>
            <a:outerShdw blurRad="50800" dist="114300" dir="5400000" algn="ctr" rotWithShape="0">
              <a:schemeClr val="accent1">
                <a:alpha val="79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0400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32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225EA9-530D-45F6-9740-D71C4F16C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3973" y="325267"/>
            <a:ext cx="8154736" cy="794111"/>
          </a:xfrm>
          <a:gradFill flip="none" rotWithShape="1">
            <a:gsLst>
              <a:gs pos="75000">
                <a:srgbClr val="00B050"/>
              </a:gs>
              <a:gs pos="38000">
                <a:srgbClr val="00B050">
                  <a:alpha val="51000"/>
                </a:srgbClr>
              </a:gs>
              <a:gs pos="1000">
                <a:srgbClr val="00B050">
                  <a:alpha val="63000"/>
                </a:srgbClr>
              </a:gs>
              <a:gs pos="100000">
                <a:srgbClr val="00B05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vert="horz" lIns="91440" tIns="45720" rIns="1080000" bIns="45720" rtlCol="0" anchor="ctr">
            <a:normAutofit fontScale="90000"/>
          </a:bodyPr>
          <a:lstStyle/>
          <a:p>
            <a:r>
              <a:rPr lang="it-IT" dirty="0">
                <a:effectLst>
                  <a:glow rad="127000">
                    <a:srgbClr val="FFFF00"/>
                  </a:glow>
                </a:effectLst>
              </a:rPr>
              <a:t>* Modi di Apprendere</a:t>
            </a:r>
          </a:p>
        </p:txBody>
      </p:sp>
      <p:pic>
        <p:nvPicPr>
          <p:cNvPr id="4" name="Immagine 3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F2EEC862-2736-48C6-94D3-71DC3F5143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4" y="5429219"/>
            <a:ext cx="3871762" cy="1216055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9E8449C4-FDE0-4577-AE27-39B4B6D3E9CD}"/>
              </a:ext>
            </a:extLst>
          </p:cNvPr>
          <p:cNvSpPr/>
          <p:nvPr/>
        </p:nvSpPr>
        <p:spPr>
          <a:xfrm>
            <a:off x="3214339" y="1291275"/>
            <a:ext cx="60768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F00FF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*</a:t>
            </a:r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 </a:t>
            </a:r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tentativi</a:t>
            </a:r>
          </a:p>
        </p:txBody>
      </p:sp>
      <p:sp>
        <p:nvSpPr>
          <p:cNvPr id="11" name="Freccia destra con strisce 10">
            <a:extLst>
              <a:ext uri="{FF2B5EF4-FFF2-40B4-BE49-F238E27FC236}">
                <a16:creationId xmlns:a16="http://schemas.microsoft.com/office/drawing/2014/main" id="{BA7DFF44-DC55-4B4E-A874-C632ACB749BB}"/>
              </a:ext>
            </a:extLst>
          </p:cNvPr>
          <p:cNvSpPr/>
          <p:nvPr/>
        </p:nvSpPr>
        <p:spPr>
          <a:xfrm rot="10800000" flipH="1">
            <a:off x="3064595" y="1125560"/>
            <a:ext cx="923331" cy="1254760"/>
          </a:xfrm>
          <a:prstGeom prst="stripedRightArrow">
            <a:avLst/>
          </a:prstGeom>
          <a:solidFill>
            <a:srgbClr val="00B050">
              <a:alpha val="85000"/>
            </a:srgbClr>
          </a:solidFill>
          <a:effectLst>
            <a:glow rad="2159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A63CAD9-719D-4394-AA89-647F59C4F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33" b="89956" l="4145" r="92573">
                        <a14:foregroundMark x1="45855" y1="10756" x2="57686" y2="444"/>
                        <a14:foregroundMark x1="57686" y1="444" x2="71416" y2="10844"/>
                        <a14:foregroundMark x1="71416" y1="10844" x2="60104" y2="8889"/>
                        <a14:foregroundMark x1="45250" y1="7644" x2="60190" y2="3022"/>
                        <a14:foregroundMark x1="60190" y1="3022" x2="76511" y2="7111"/>
                        <a14:foregroundMark x1="76511" y1="7111" x2="77720" y2="8267"/>
                        <a14:foregroundMark x1="4231" y1="58311" x2="7254" y2="52356"/>
                        <a14:foregroundMark x1="22193" y1="38311" x2="30397" y2="27200"/>
                        <a14:foregroundMark x1="30397" y1="27200" x2="32211" y2="26133"/>
                        <a14:foregroundMark x1="48273" y1="53333" x2="61313" y2="54578"/>
                        <a14:foregroundMark x1="92573" y1="57689" x2="87392" y2="49867"/>
                        <a14:foregroundMark x1="36701" y1="30756" x2="46459" y2="9956"/>
                        <a14:foregroundMark x1="46459" y1="9956" x2="33420" y2="21333"/>
                        <a14:foregroundMark x1="33420" y1="21333" x2="37651" y2="1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0212" y="1654371"/>
            <a:ext cx="2723269" cy="2645662"/>
          </a:xfrm>
          <a:prstGeom prst="rect">
            <a:avLst/>
          </a:prstGeom>
        </p:spPr>
      </p:pic>
      <p:pic>
        <p:nvPicPr>
          <p:cNvPr id="15" name="Immagine 14" descr="Immagine che contiene testo, grafica vettoriale, clipart, finestra&#10;&#10;Descrizione generata automaticamente">
            <a:extLst>
              <a:ext uri="{FF2B5EF4-FFF2-40B4-BE49-F238E27FC236}">
                <a16:creationId xmlns:a16="http://schemas.microsoft.com/office/drawing/2014/main" id="{BABD467F-FEDD-4A40-BA04-FB103EF77D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2" y="1907028"/>
            <a:ext cx="1560501" cy="2961115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4022A94B-8043-44BA-8756-08F13C4D6B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8198" y="3539117"/>
            <a:ext cx="2459455" cy="1877128"/>
          </a:xfrm>
          <a:prstGeom prst="rect">
            <a:avLst/>
          </a:prstGeom>
          <a:effectLst>
            <a:glow rad="177800">
              <a:srgbClr val="92D050">
                <a:alpha val="69000"/>
              </a:srgbClr>
            </a:glow>
          </a:effectLst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8AF7BA0-BC77-485B-88F0-3B81E01344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8372" y="2360028"/>
            <a:ext cx="2452781" cy="1877128"/>
          </a:xfrm>
          <a:prstGeom prst="rect">
            <a:avLst/>
          </a:prstGeom>
          <a:effectLst>
            <a:glow rad="177800">
              <a:srgbClr val="92D050">
                <a:alpha val="69000"/>
              </a:srgbClr>
            </a:glow>
          </a:effectLst>
        </p:spPr>
      </p:pic>
      <p:pic>
        <p:nvPicPr>
          <p:cNvPr id="22" name="Immagine 21" descr="Immagine che contiene esterni, erba, persona, bicicletta&#10;&#10;Descrizione generata automaticamente">
            <a:extLst>
              <a:ext uri="{FF2B5EF4-FFF2-40B4-BE49-F238E27FC236}">
                <a16:creationId xmlns:a16="http://schemas.microsoft.com/office/drawing/2014/main" id="{9E2B4A2F-8F74-49B5-A562-6FA57FE4D9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032" y="2380320"/>
            <a:ext cx="1381633" cy="2499938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6CF7EF62-334D-4584-A2FA-6F1C72B976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965" y="4643396"/>
            <a:ext cx="5751588" cy="193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358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32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32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37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2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25" descr="Immagine che contiene testo&#10;&#10;Descrizione generata automaticamente">
            <a:extLst>
              <a:ext uri="{FF2B5EF4-FFF2-40B4-BE49-F238E27FC236}">
                <a16:creationId xmlns:a16="http://schemas.microsoft.com/office/drawing/2014/main" id="{80AFD32B-11D4-467F-A553-1F2F301858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55" b="89958" l="4292" r="95936">
                        <a14:foregroundMark x1="4292" y1="55514" x2="16054" y2="76771"/>
                        <a14:foregroundMark x1="16054" y1="76771" x2="19550" y2="77194"/>
                        <a14:foregroundMark x1="10672" y1="40732" x2="21549" y2="51384"/>
                        <a14:foregroundMark x1="21549" y1="51384" x2="23365" y2="63304"/>
                        <a14:foregroundMark x1="23365" y1="63304" x2="21935" y2="71797"/>
                        <a14:foregroundMark x1="58606" y1="36227" x2="65917" y2="32426"/>
                        <a14:foregroundMark x1="65917" y1="32426" x2="65418" y2="47724"/>
                        <a14:foregroundMark x1="65418" y1="47724" x2="61240" y2="57156"/>
                        <a14:foregroundMark x1="61240" y1="57156" x2="64328" y2="57250"/>
                        <a14:foregroundMark x1="29064" y1="38480" x2="36944" y2="38245"/>
                        <a14:foregroundMark x1="36944" y1="38245" x2="35876" y2="51431"/>
                        <a14:foregroundMark x1="20186" y1="26420" x2="21549" y2="36086"/>
                        <a14:foregroundMark x1="21549" y1="36086" x2="25114" y2="47067"/>
                        <a14:foregroundMark x1="25114" y1="47067" x2="26907" y2="46316"/>
                        <a14:foregroundMark x1="70731" y1="23275" x2="75500" y2="35007"/>
                        <a14:foregroundMark x1="75500" y1="35007" x2="70300" y2="44298"/>
                        <a14:foregroundMark x1="77316" y1="39794" x2="81948" y2="46035"/>
                        <a14:foregroundMark x1="81948" y1="46035" x2="80177" y2="36133"/>
                        <a14:foregroundMark x1="80177" y1="36133" x2="83447" y2="46410"/>
                        <a14:foregroundMark x1="83447" y1="46410" x2="84673" y2="56077"/>
                        <a14:foregroundMark x1="84673" y1="56077" x2="93370" y2="52276"/>
                        <a14:foregroundMark x1="93370" y1="52276" x2="90940" y2="76631"/>
                        <a14:foregroundMark x1="90940" y1="76631" x2="89986" y2="75364"/>
                        <a14:foregroundMark x1="88465" y1="44721" x2="91712" y2="48756"/>
                        <a14:foregroundMark x1="36217" y1="39371" x2="45322" y2="44580"/>
                        <a14:foregroundMark x1="45322" y1="44580" x2="38579" y2="44908"/>
                        <a14:foregroundMark x1="38579" y1="44908" x2="43324" y2="42844"/>
                        <a14:foregroundMark x1="43324" y1="42844" x2="44096" y2="45612"/>
                        <a14:foregroundMark x1="20640" y1="22618" x2="22911" y2="31300"/>
                        <a14:foregroundMark x1="22911" y1="31300" x2="22797" y2="31300"/>
                        <a14:foregroundMark x1="8946" y1="53027" x2="14078" y2="59080"/>
                        <a14:foregroundMark x1="14078" y1="59080" x2="8197" y2="50540"/>
                        <a14:foregroundMark x1="8197" y1="50540" x2="15282" y2="56593"/>
                        <a14:foregroundMark x1="15282" y1="56593" x2="14237" y2="54998"/>
                        <a14:foregroundMark x1="7312" y1="57015" x2="6880" y2="59690"/>
                        <a14:foregroundMark x1="8833" y1="73815" x2="9264" y2="74894"/>
                        <a14:foregroundMark x1="7856" y1="68888" x2="12579" y2="79493"/>
                        <a14:foregroundMark x1="12579" y1="79493" x2="10899" y2="70671"/>
                        <a14:foregroundMark x1="11876" y1="32895" x2="9605" y2="39137"/>
                        <a14:foregroundMark x1="24092" y1="23041" x2="23865" y2="24167"/>
                        <a14:foregroundMark x1="95936" y1="59503" x2="92371" y2="60160"/>
                        <a14:foregroundMark x1="48433" y1="52088" x2="48547" y2="54341"/>
                        <a14:foregroundMark x1="53747" y1="58611" x2="51794" y2="63491"/>
                        <a14:foregroundMark x1="54609" y1="59925" x2="51794" y2="63961"/>
                        <a14:foregroundMark x1="19119" y1="33318" x2="19414" y2="45565"/>
                        <a14:foregroundMark x1="19414" y1="45565" x2="17734" y2="35992"/>
                        <a14:foregroundMark x1="17734" y1="35992" x2="19119" y2="35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569" y="3308780"/>
            <a:ext cx="8817130" cy="426666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E225EA9-530D-45F6-9740-D71C4F16C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5765" y="258861"/>
            <a:ext cx="8154736" cy="794111"/>
          </a:xfrm>
          <a:gradFill flip="none" rotWithShape="1">
            <a:gsLst>
              <a:gs pos="75000">
                <a:srgbClr val="00B050"/>
              </a:gs>
              <a:gs pos="38000">
                <a:srgbClr val="00B050">
                  <a:alpha val="51000"/>
                </a:srgbClr>
              </a:gs>
              <a:gs pos="1000">
                <a:srgbClr val="00B050">
                  <a:alpha val="63000"/>
                </a:srgbClr>
              </a:gs>
              <a:gs pos="100000">
                <a:srgbClr val="00B05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vert="horz" lIns="91440" tIns="45720" rIns="1080000" bIns="45720" rtlCol="0" anchor="ctr">
            <a:normAutofit fontScale="90000"/>
          </a:bodyPr>
          <a:lstStyle/>
          <a:p>
            <a:r>
              <a:rPr lang="it-IT" dirty="0">
                <a:effectLst>
                  <a:glow rad="127000">
                    <a:srgbClr val="FFFF00"/>
                  </a:glow>
                </a:effectLst>
              </a:rPr>
              <a:t>* Modi di Apprendere</a:t>
            </a:r>
          </a:p>
        </p:txBody>
      </p:sp>
      <p:pic>
        <p:nvPicPr>
          <p:cNvPr id="4" name="Immagine 3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F2EEC862-2736-48C6-94D3-71DC3F5143B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4" y="5429219"/>
            <a:ext cx="3871762" cy="1216055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F9811C4E-7C90-4CD3-B81C-2884053513FC}"/>
              </a:ext>
            </a:extLst>
          </p:cNvPr>
          <p:cNvSpPr/>
          <p:nvPr/>
        </p:nvSpPr>
        <p:spPr>
          <a:xfrm>
            <a:off x="3732464" y="1181901"/>
            <a:ext cx="60768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F00FF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*</a:t>
            </a:r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 </a:t>
            </a:r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mediazione</a:t>
            </a:r>
          </a:p>
        </p:txBody>
      </p:sp>
      <p:sp>
        <p:nvSpPr>
          <p:cNvPr id="10" name="Freccia destra con strisce 9">
            <a:extLst>
              <a:ext uri="{FF2B5EF4-FFF2-40B4-BE49-F238E27FC236}">
                <a16:creationId xmlns:a16="http://schemas.microsoft.com/office/drawing/2014/main" id="{A8D588F0-A33B-4183-A596-5A65B0D71DB3}"/>
              </a:ext>
            </a:extLst>
          </p:cNvPr>
          <p:cNvSpPr/>
          <p:nvPr/>
        </p:nvSpPr>
        <p:spPr>
          <a:xfrm>
            <a:off x="3185779" y="948452"/>
            <a:ext cx="923331" cy="1254760"/>
          </a:xfrm>
          <a:prstGeom prst="stripedRightArrow">
            <a:avLst/>
          </a:prstGeom>
          <a:solidFill>
            <a:srgbClr val="FF0000">
              <a:alpha val="86000"/>
            </a:srgbClr>
          </a:solidFill>
          <a:effectLst>
            <a:glow rad="2159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1B8E5A54-7675-426C-AAB3-5364732067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917" y="2763874"/>
            <a:ext cx="2910846" cy="2121412"/>
          </a:xfrm>
          <a:prstGeom prst="rect">
            <a:avLst/>
          </a:prstGeom>
        </p:spPr>
      </p:pic>
      <p:pic>
        <p:nvPicPr>
          <p:cNvPr id="18" name="Immagine 17" descr="Immagine che contiene grafica vettoriale&#10;&#10;Descrizione generata automaticamente">
            <a:extLst>
              <a:ext uri="{FF2B5EF4-FFF2-40B4-BE49-F238E27FC236}">
                <a16:creationId xmlns:a16="http://schemas.microsoft.com/office/drawing/2014/main" id="{D3A8681B-D0AA-4876-8238-33A4F0B8E7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962" y="1523171"/>
            <a:ext cx="1530099" cy="2060452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051F6F9B-DB31-4E14-BBF9-E40BB54D87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17" y="3344383"/>
            <a:ext cx="1923292" cy="2084836"/>
          </a:xfrm>
          <a:prstGeom prst="rect">
            <a:avLst/>
          </a:prstGeom>
        </p:spPr>
      </p:pic>
      <p:pic>
        <p:nvPicPr>
          <p:cNvPr id="24" name="Immagine 23" descr="Immagine che contiene testo, clipart, segnale&#10;&#10;Descrizione generata automaticamente">
            <a:extLst>
              <a:ext uri="{FF2B5EF4-FFF2-40B4-BE49-F238E27FC236}">
                <a16:creationId xmlns:a16="http://schemas.microsoft.com/office/drawing/2014/main" id="{7AE2A3D0-78CF-44A5-914E-0899B346CF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989" y="3599436"/>
            <a:ext cx="2910846" cy="1425229"/>
          </a:xfrm>
          <a:prstGeom prst="rect">
            <a:avLst/>
          </a:prstGeom>
        </p:spPr>
      </p:pic>
      <p:grpSp>
        <p:nvGrpSpPr>
          <p:cNvPr id="33" name="Gruppo 32">
            <a:extLst>
              <a:ext uri="{FF2B5EF4-FFF2-40B4-BE49-F238E27FC236}">
                <a16:creationId xmlns:a16="http://schemas.microsoft.com/office/drawing/2014/main" id="{8DB08865-1A4C-4C59-AE74-47B5CD76CC67}"/>
              </a:ext>
            </a:extLst>
          </p:cNvPr>
          <p:cNvGrpSpPr/>
          <p:nvPr/>
        </p:nvGrpSpPr>
        <p:grpSpPr>
          <a:xfrm>
            <a:off x="6359569" y="2239997"/>
            <a:ext cx="2884096" cy="3591554"/>
            <a:chOff x="6359569" y="2239997"/>
            <a:chExt cx="2884096" cy="3591554"/>
          </a:xfrm>
        </p:grpSpPr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EDF771B1-5C35-4184-9D27-8004EA4C4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3485" y="4179389"/>
              <a:ext cx="1023957" cy="1652162"/>
            </a:xfrm>
            <a:prstGeom prst="rect">
              <a:avLst/>
            </a:prstGeom>
          </p:spPr>
        </p:pic>
        <p:pic>
          <p:nvPicPr>
            <p:cNvPr id="30" name="Immagine 29">
              <a:extLst>
                <a:ext uri="{FF2B5EF4-FFF2-40B4-BE49-F238E27FC236}">
                  <a16:creationId xmlns:a16="http://schemas.microsoft.com/office/drawing/2014/main" id="{59FEAA17-21D3-48BB-94B0-06EC8832C8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9569" y="2782700"/>
              <a:ext cx="1030464" cy="1564127"/>
            </a:xfrm>
            <a:prstGeom prst="rect">
              <a:avLst/>
            </a:prstGeom>
          </p:spPr>
        </p:pic>
        <p:pic>
          <p:nvPicPr>
            <p:cNvPr id="32" name="Immagine 31" descr="Immagine che contiene testo, grafica vettoriale, clipart&#10;&#10;Descrizione generata automaticamente">
              <a:extLst>
                <a:ext uri="{FF2B5EF4-FFF2-40B4-BE49-F238E27FC236}">
                  <a16:creationId xmlns:a16="http://schemas.microsoft.com/office/drawing/2014/main" id="{42204AD1-B8F3-48D6-B30A-35457A1FB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3133" y="2239997"/>
              <a:ext cx="1080532" cy="1887633"/>
            </a:xfrm>
            <a:prstGeom prst="rect">
              <a:avLst/>
            </a:prstGeom>
          </p:spPr>
        </p:pic>
      </p:grp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334AE472-C906-4F01-8DB9-DBA90003AFFB}"/>
              </a:ext>
            </a:extLst>
          </p:cNvPr>
          <p:cNvGrpSpPr/>
          <p:nvPr/>
        </p:nvGrpSpPr>
        <p:grpSpPr>
          <a:xfrm>
            <a:off x="9577250" y="1301013"/>
            <a:ext cx="1557531" cy="2022244"/>
            <a:chOff x="9577250" y="1301013"/>
            <a:chExt cx="1557531" cy="2022244"/>
          </a:xfrm>
          <a:effectLst>
            <a:glow rad="215900">
              <a:srgbClr val="00B0F0">
                <a:alpha val="40000"/>
              </a:srgbClr>
            </a:glow>
          </a:effectLst>
        </p:grpSpPr>
        <p:pic>
          <p:nvPicPr>
            <p:cNvPr id="16" name="Immagine 15">
              <a:extLst>
                <a:ext uri="{FF2B5EF4-FFF2-40B4-BE49-F238E27FC236}">
                  <a16:creationId xmlns:a16="http://schemas.microsoft.com/office/drawing/2014/main" id="{5A4B8617-0E22-477B-BF98-E93C04EF0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7250" y="1301013"/>
              <a:ext cx="1557531" cy="1560579"/>
            </a:xfrm>
            <a:prstGeom prst="rect">
              <a:avLst/>
            </a:prstGeom>
          </p:spPr>
        </p:pic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174344CA-547B-4284-A96C-DE0933CA46DE}"/>
                </a:ext>
              </a:extLst>
            </p:cNvPr>
            <p:cNvSpPr txBox="1"/>
            <p:nvPr/>
          </p:nvSpPr>
          <p:spPr>
            <a:xfrm>
              <a:off x="10537902" y="2861592"/>
              <a:ext cx="5968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>
                  <a:solidFill>
                    <a:schemeClr val="bg2">
                      <a:lumMod val="25000"/>
                    </a:schemeClr>
                  </a:solidFill>
                  <a:latin typeface="Arial Black" panose="020B0A04020102020204" pitchFamily="34" charset="0"/>
                </a:rPr>
                <a:t>F1</a:t>
              </a:r>
              <a:endParaRPr lang="it-IT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0360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4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4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1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4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id="{E41FCAB7-7A56-4890-823D-DF8BCE4FB7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75">
            <a:off x="7597664" y="2014574"/>
            <a:ext cx="3769122" cy="226147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E225EA9-530D-45F6-9740-D71C4F16C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2464" y="387790"/>
            <a:ext cx="8154736" cy="794111"/>
          </a:xfrm>
          <a:gradFill flip="none" rotWithShape="1">
            <a:gsLst>
              <a:gs pos="75000">
                <a:srgbClr val="00B050"/>
              </a:gs>
              <a:gs pos="38000">
                <a:srgbClr val="00B050">
                  <a:alpha val="51000"/>
                </a:srgbClr>
              </a:gs>
              <a:gs pos="1000">
                <a:srgbClr val="00B050">
                  <a:alpha val="63000"/>
                </a:srgbClr>
              </a:gs>
              <a:gs pos="100000">
                <a:srgbClr val="00B05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vert="horz" lIns="91440" tIns="45720" rIns="1080000" bIns="45720" rtlCol="0" anchor="ctr">
            <a:normAutofit fontScale="90000"/>
          </a:bodyPr>
          <a:lstStyle/>
          <a:p>
            <a:r>
              <a:rPr lang="it-IT" dirty="0">
                <a:effectLst>
                  <a:glow rad="127000">
                    <a:srgbClr val="FFFF00"/>
                  </a:glow>
                </a:effectLst>
              </a:rPr>
              <a:t>* Modi di Apprendere</a:t>
            </a:r>
          </a:p>
        </p:txBody>
      </p:sp>
      <p:pic>
        <p:nvPicPr>
          <p:cNvPr id="4" name="Immagine 3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F2EEC862-2736-48C6-94D3-71DC3F5143B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4" y="5429219"/>
            <a:ext cx="3871762" cy="1216055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3D52291-8EF9-4FE7-B92A-A1159AD82C7E}"/>
              </a:ext>
            </a:extLst>
          </p:cNvPr>
          <p:cNvSpPr/>
          <p:nvPr/>
        </p:nvSpPr>
        <p:spPr>
          <a:xfrm>
            <a:off x="3732464" y="1472242"/>
            <a:ext cx="6285296" cy="11728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4000"/>
              </a:lnSpc>
            </a:pPr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F00FF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*</a:t>
            </a:r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 </a:t>
            </a:r>
            <a:r>
              <a:rPr lang="it-IT" sz="5400" b="1" spc="300" dirty="0" err="1">
                <a:ln w="254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riorganizzaz</a:t>
            </a:r>
            <a:r>
              <a:rPr lang="it-IT" sz="5400" b="1" spc="300" dirty="0">
                <a:ln w="254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.</a:t>
            </a:r>
            <a:br>
              <a:rPr lang="it-IT" sz="5400" b="1" spc="300" dirty="0">
                <a:ln w="254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</a:br>
            <a:r>
              <a:rPr lang="it-IT" sz="5400" b="1" spc="300" dirty="0">
                <a:ln w="25400" cmpd="sng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percezioni</a:t>
            </a:r>
          </a:p>
        </p:txBody>
      </p:sp>
      <p:sp>
        <p:nvSpPr>
          <p:cNvPr id="13" name="Freccia destra con strisce 12">
            <a:extLst>
              <a:ext uri="{FF2B5EF4-FFF2-40B4-BE49-F238E27FC236}">
                <a16:creationId xmlns:a16="http://schemas.microsoft.com/office/drawing/2014/main" id="{69C5FF30-1FD6-4733-94E1-94D5931943FC}"/>
              </a:ext>
            </a:extLst>
          </p:cNvPr>
          <p:cNvSpPr/>
          <p:nvPr/>
        </p:nvSpPr>
        <p:spPr>
          <a:xfrm rot="10800000" flipH="1">
            <a:off x="3064595" y="1023857"/>
            <a:ext cx="923331" cy="1254760"/>
          </a:xfrm>
          <a:prstGeom prst="stripedRightArrow">
            <a:avLst/>
          </a:prstGeom>
          <a:solidFill>
            <a:srgbClr val="FFFF00">
              <a:alpha val="99000"/>
            </a:srgbClr>
          </a:solidFill>
          <a:effectLst>
            <a:glow rad="2159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3374DC4-3AE3-4FD3-AABA-58F6EB84B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79497">
            <a:off x="-1712" y="2532994"/>
            <a:ext cx="3648450" cy="273283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ECBCEFB9-B9CF-477E-B071-F465542309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558" t="6437" b="6946"/>
          <a:stretch/>
        </p:blipFill>
        <p:spPr>
          <a:xfrm rot="21000359">
            <a:off x="3712809" y="2791082"/>
            <a:ext cx="3909391" cy="2504154"/>
          </a:xfrm>
          <a:prstGeom prst="rect">
            <a:avLst/>
          </a:prstGeom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126E3CBF-8D76-4013-BE03-83FB62731C11}"/>
              </a:ext>
            </a:extLst>
          </p:cNvPr>
          <p:cNvGrpSpPr/>
          <p:nvPr/>
        </p:nvGrpSpPr>
        <p:grpSpPr>
          <a:xfrm>
            <a:off x="5512648" y="4540245"/>
            <a:ext cx="3259088" cy="2728968"/>
            <a:chOff x="5943600" y="4529094"/>
            <a:chExt cx="3259088" cy="2728968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490412EE-7105-41D5-A888-B3721AAC2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43" r="21023"/>
            <a:stretch/>
          </p:blipFill>
          <p:spPr>
            <a:xfrm>
              <a:off x="5943600" y="5236443"/>
              <a:ext cx="1059366" cy="1470389"/>
            </a:xfrm>
            <a:prstGeom prst="rect">
              <a:avLst/>
            </a:prstGeom>
          </p:spPr>
        </p:pic>
        <p:pic>
          <p:nvPicPr>
            <p:cNvPr id="20" name="Immagine 19">
              <a:extLst>
                <a:ext uri="{FF2B5EF4-FFF2-40B4-BE49-F238E27FC236}">
                  <a16:creationId xmlns:a16="http://schemas.microsoft.com/office/drawing/2014/main" id="{F56F71AE-6322-4F33-A352-70907BEC9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>
                          <a14:foregroundMark x1="57472" y1="44305" x2="74838" y2="46123"/>
                          <a14:foregroundMark x1="24556" y1="70679" x2="61430" y2="64661"/>
                          <a14:foregroundMark x1="61430" y1="64661" x2="79604" y2="66478"/>
                          <a14:foregroundMark x1="20719" y1="64620" x2="50727" y2="69830"/>
                          <a14:foregroundMark x1="50727" y1="69830" x2="28877" y2="69507"/>
                          <a14:foregroundMark x1="20921" y1="65832" x2="20921" y2="66640"/>
                          <a14:foregroundMark x1="25000" y1="67488" x2="25000" y2="67488"/>
                          <a14:foregroundMark x1="23142" y1="68094" x2="23142" y2="68094"/>
                          <a14:foregroundMark x1="19467" y1="68700" x2="74919" y2="66236"/>
                          <a14:foregroundMark x1="22738" y1="73627" x2="22738" y2="73627"/>
                          <a14:foregroundMark x1="21527" y1="73627" x2="78918" y2="70800"/>
                          <a14:foregroundMark x1="78918" y1="70800" x2="79402" y2="70557"/>
                          <a14:foregroundMark x1="21123" y1="66034" x2="51010" y2="66438"/>
                          <a14:foregroundMark x1="51010" y1="66438" x2="76858" y2="66195"/>
                          <a14:foregroundMark x1="76858" y1="66195" x2="79402" y2="65226"/>
                          <a14:foregroundMark x1="49152" y1="74233" x2="77989" y2="71769"/>
                          <a14:foregroundMark x1="26616" y1="65024" x2="74919" y2="63570"/>
                          <a14:foregroundMark x1="73263" y1="64620" x2="80654" y2="6397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3283" y="4529094"/>
              <a:ext cx="2729405" cy="2728968"/>
            </a:xfrm>
            <a:prstGeom prst="rect">
              <a:avLst/>
            </a:prstGeom>
          </p:spPr>
        </p:pic>
      </p:grpSp>
      <p:pic>
        <p:nvPicPr>
          <p:cNvPr id="23" name="Immagine 22" descr="Immagine che contiene testo&#10;&#10;Descrizione generata automaticamente">
            <a:extLst>
              <a:ext uri="{FF2B5EF4-FFF2-40B4-BE49-F238E27FC236}">
                <a16:creationId xmlns:a16="http://schemas.microsoft.com/office/drawing/2014/main" id="{5317D382-C774-4407-BFE0-CF81EC4A60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4" b="98262" l="10000" r="92697">
                        <a14:foregroundMark x1="16939" y1="89208" x2="22545" y2="92320"/>
                        <a14:foregroundMark x1="22545" y1="92320" x2="35848" y2="94422"/>
                        <a14:foregroundMark x1="35848" y1="94422" x2="41394" y2="94058"/>
                        <a14:foregroundMark x1="41394" y1="94058" x2="40576" y2="91916"/>
                        <a14:foregroundMark x1="56212" y1="89733" x2="51545" y2="93573"/>
                        <a14:foregroundMark x1="51545" y1="93573" x2="54061" y2="98302"/>
                        <a14:foregroundMark x1="66939" y1="94422" x2="73909" y2="96807"/>
                        <a14:foregroundMark x1="73909" y1="96807" x2="74273" y2="95271"/>
                        <a14:foregroundMark x1="91455" y1="88036" x2="90818" y2="88197"/>
                        <a14:foregroundMark x1="90576" y1="89733" x2="92697" y2="868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553" y="4275416"/>
            <a:ext cx="3250090" cy="243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993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32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igura a mano libera: forma 10">
            <a:extLst>
              <a:ext uri="{FF2B5EF4-FFF2-40B4-BE49-F238E27FC236}">
                <a16:creationId xmlns:a16="http://schemas.microsoft.com/office/drawing/2014/main" id="{34D7388E-8AA8-4742-BF08-4AB7A287FA8A}"/>
              </a:ext>
            </a:extLst>
          </p:cNvPr>
          <p:cNvSpPr/>
          <p:nvPr/>
        </p:nvSpPr>
        <p:spPr>
          <a:xfrm>
            <a:off x="250473" y="214573"/>
            <a:ext cx="11181937" cy="6451164"/>
          </a:xfrm>
          <a:custGeom>
            <a:avLst/>
            <a:gdLst>
              <a:gd name="connsiteX0" fmla="*/ 4240247 w 11181937"/>
              <a:gd name="connsiteY0" fmla="*/ 136896 h 6528313"/>
              <a:gd name="connsiteX1" fmla="*/ 3803367 w 11181937"/>
              <a:gd name="connsiteY1" fmla="*/ 1792976 h 6528313"/>
              <a:gd name="connsiteX2" fmla="*/ 3102327 w 11181937"/>
              <a:gd name="connsiteY2" fmla="*/ 2128256 h 6528313"/>
              <a:gd name="connsiteX3" fmla="*/ 3183607 w 11181937"/>
              <a:gd name="connsiteY3" fmla="*/ 3550656 h 6528313"/>
              <a:gd name="connsiteX4" fmla="*/ 3173447 w 11181937"/>
              <a:gd name="connsiteY4" fmla="*/ 3560816 h 6528313"/>
              <a:gd name="connsiteX5" fmla="*/ 2563847 w 11181937"/>
              <a:gd name="connsiteY5" fmla="*/ 3276336 h 6528313"/>
              <a:gd name="connsiteX6" fmla="*/ 2685767 w 11181937"/>
              <a:gd name="connsiteY6" fmla="*/ 3520176 h 6528313"/>
              <a:gd name="connsiteX7" fmla="*/ 2482567 w 11181937"/>
              <a:gd name="connsiteY7" fmla="*/ 3601456 h 6528313"/>
              <a:gd name="connsiteX8" fmla="*/ 2472407 w 11181937"/>
              <a:gd name="connsiteY8" fmla="*/ 4211056 h 6528313"/>
              <a:gd name="connsiteX9" fmla="*/ 2370807 w 11181937"/>
              <a:gd name="connsiteY9" fmla="*/ 4444736 h 6528313"/>
              <a:gd name="connsiteX10" fmla="*/ 1740887 w 11181937"/>
              <a:gd name="connsiteY10" fmla="*/ 4129776 h 6528313"/>
              <a:gd name="connsiteX11" fmla="*/ 1232887 w 11181937"/>
              <a:gd name="connsiteY11" fmla="*/ 4454896 h 6528313"/>
              <a:gd name="connsiteX12" fmla="*/ 1253207 w 11181937"/>
              <a:gd name="connsiteY12" fmla="*/ 4973056 h 6528313"/>
              <a:gd name="connsiteX13" fmla="*/ 115287 w 11181937"/>
              <a:gd name="connsiteY13" fmla="*/ 5196576 h 6528313"/>
              <a:gd name="connsiteX14" fmla="*/ 34007 w 11181937"/>
              <a:gd name="connsiteY14" fmla="*/ 6395456 h 6528313"/>
              <a:gd name="connsiteX15" fmla="*/ 74647 w 11181937"/>
              <a:gd name="connsiteY15" fmla="*/ 6405616 h 6528313"/>
              <a:gd name="connsiteX16" fmla="*/ 2167607 w 11181937"/>
              <a:gd name="connsiteY16" fmla="*/ 6415776 h 6528313"/>
              <a:gd name="connsiteX17" fmla="*/ 2126967 w 11181937"/>
              <a:gd name="connsiteY17" fmla="*/ 6385296 h 6528313"/>
              <a:gd name="connsiteX18" fmla="*/ 2970247 w 11181937"/>
              <a:gd name="connsiteY18" fmla="*/ 4586976 h 6528313"/>
              <a:gd name="connsiteX19" fmla="*/ 4666967 w 11181937"/>
              <a:gd name="connsiteY19" fmla="*/ 4414256 h 6528313"/>
              <a:gd name="connsiteX20" fmla="*/ 5561047 w 11181937"/>
              <a:gd name="connsiteY20" fmla="*/ 3794496 h 6528313"/>
              <a:gd name="connsiteX21" fmla="*/ 6069047 w 11181937"/>
              <a:gd name="connsiteY21" fmla="*/ 2422896 h 6528313"/>
              <a:gd name="connsiteX22" fmla="*/ 5957287 w 11181937"/>
              <a:gd name="connsiteY22" fmla="*/ 2036816 h 6528313"/>
              <a:gd name="connsiteX23" fmla="*/ 7085047 w 11181937"/>
              <a:gd name="connsiteY23" fmla="*/ 2229856 h 6528313"/>
              <a:gd name="connsiteX24" fmla="*/ 8101047 w 11181937"/>
              <a:gd name="connsiteY24" fmla="*/ 2280656 h 6528313"/>
              <a:gd name="connsiteX25" fmla="*/ 8852887 w 11181937"/>
              <a:gd name="connsiteY25" fmla="*/ 2087616 h 6528313"/>
              <a:gd name="connsiteX26" fmla="*/ 8741127 w 11181937"/>
              <a:gd name="connsiteY26" fmla="*/ 1650736 h 6528313"/>
              <a:gd name="connsiteX27" fmla="*/ 8954487 w 11181937"/>
              <a:gd name="connsiteY27" fmla="*/ 1417056 h 6528313"/>
              <a:gd name="connsiteX28" fmla="*/ 11016967 w 11181937"/>
              <a:gd name="connsiteY28" fmla="*/ 1376416 h 6528313"/>
              <a:gd name="connsiteX29" fmla="*/ 11057607 w 11181937"/>
              <a:gd name="connsiteY29" fmla="*/ 1396736 h 6528313"/>
              <a:gd name="connsiteX30" fmla="*/ 11067767 w 11181937"/>
              <a:gd name="connsiteY30" fmla="*/ 106416 h 6528313"/>
              <a:gd name="connsiteX31" fmla="*/ 11077927 w 11181937"/>
              <a:gd name="connsiteY31" fmla="*/ 75936 h 6528313"/>
              <a:gd name="connsiteX32" fmla="*/ 4240247 w 11181937"/>
              <a:gd name="connsiteY32" fmla="*/ 136896 h 6528313"/>
              <a:gd name="connsiteX0" fmla="*/ 4240247 w 11181937"/>
              <a:gd name="connsiteY0" fmla="*/ 53830 h 6445247"/>
              <a:gd name="connsiteX1" fmla="*/ 3803367 w 11181937"/>
              <a:gd name="connsiteY1" fmla="*/ 1709910 h 6445247"/>
              <a:gd name="connsiteX2" fmla="*/ 3102327 w 11181937"/>
              <a:gd name="connsiteY2" fmla="*/ 2045190 h 6445247"/>
              <a:gd name="connsiteX3" fmla="*/ 3183607 w 11181937"/>
              <a:gd name="connsiteY3" fmla="*/ 3467590 h 6445247"/>
              <a:gd name="connsiteX4" fmla="*/ 3173447 w 11181937"/>
              <a:gd name="connsiteY4" fmla="*/ 3477750 h 6445247"/>
              <a:gd name="connsiteX5" fmla="*/ 2563847 w 11181937"/>
              <a:gd name="connsiteY5" fmla="*/ 3193270 h 6445247"/>
              <a:gd name="connsiteX6" fmla="*/ 2685767 w 11181937"/>
              <a:gd name="connsiteY6" fmla="*/ 3437110 h 6445247"/>
              <a:gd name="connsiteX7" fmla="*/ 2482567 w 11181937"/>
              <a:gd name="connsiteY7" fmla="*/ 3518390 h 6445247"/>
              <a:gd name="connsiteX8" fmla="*/ 2472407 w 11181937"/>
              <a:gd name="connsiteY8" fmla="*/ 4127990 h 6445247"/>
              <a:gd name="connsiteX9" fmla="*/ 2370807 w 11181937"/>
              <a:gd name="connsiteY9" fmla="*/ 4361670 h 6445247"/>
              <a:gd name="connsiteX10" fmla="*/ 1740887 w 11181937"/>
              <a:gd name="connsiteY10" fmla="*/ 4046710 h 6445247"/>
              <a:gd name="connsiteX11" fmla="*/ 1232887 w 11181937"/>
              <a:gd name="connsiteY11" fmla="*/ 4371830 h 6445247"/>
              <a:gd name="connsiteX12" fmla="*/ 1253207 w 11181937"/>
              <a:gd name="connsiteY12" fmla="*/ 4889990 h 6445247"/>
              <a:gd name="connsiteX13" fmla="*/ 115287 w 11181937"/>
              <a:gd name="connsiteY13" fmla="*/ 5113510 h 6445247"/>
              <a:gd name="connsiteX14" fmla="*/ 34007 w 11181937"/>
              <a:gd name="connsiteY14" fmla="*/ 6312390 h 6445247"/>
              <a:gd name="connsiteX15" fmla="*/ 74647 w 11181937"/>
              <a:gd name="connsiteY15" fmla="*/ 6322550 h 6445247"/>
              <a:gd name="connsiteX16" fmla="*/ 2167607 w 11181937"/>
              <a:gd name="connsiteY16" fmla="*/ 6332710 h 6445247"/>
              <a:gd name="connsiteX17" fmla="*/ 2126967 w 11181937"/>
              <a:gd name="connsiteY17" fmla="*/ 6302230 h 6445247"/>
              <a:gd name="connsiteX18" fmla="*/ 2970247 w 11181937"/>
              <a:gd name="connsiteY18" fmla="*/ 4503910 h 6445247"/>
              <a:gd name="connsiteX19" fmla="*/ 4666967 w 11181937"/>
              <a:gd name="connsiteY19" fmla="*/ 4331190 h 6445247"/>
              <a:gd name="connsiteX20" fmla="*/ 5561047 w 11181937"/>
              <a:gd name="connsiteY20" fmla="*/ 3711430 h 6445247"/>
              <a:gd name="connsiteX21" fmla="*/ 6069047 w 11181937"/>
              <a:gd name="connsiteY21" fmla="*/ 2339830 h 6445247"/>
              <a:gd name="connsiteX22" fmla="*/ 5957287 w 11181937"/>
              <a:gd name="connsiteY22" fmla="*/ 1953750 h 6445247"/>
              <a:gd name="connsiteX23" fmla="*/ 7085047 w 11181937"/>
              <a:gd name="connsiteY23" fmla="*/ 2146790 h 6445247"/>
              <a:gd name="connsiteX24" fmla="*/ 8101047 w 11181937"/>
              <a:gd name="connsiteY24" fmla="*/ 2197590 h 6445247"/>
              <a:gd name="connsiteX25" fmla="*/ 8852887 w 11181937"/>
              <a:gd name="connsiteY25" fmla="*/ 2004550 h 6445247"/>
              <a:gd name="connsiteX26" fmla="*/ 8741127 w 11181937"/>
              <a:gd name="connsiteY26" fmla="*/ 1567670 h 6445247"/>
              <a:gd name="connsiteX27" fmla="*/ 8954487 w 11181937"/>
              <a:gd name="connsiteY27" fmla="*/ 1333990 h 6445247"/>
              <a:gd name="connsiteX28" fmla="*/ 11016967 w 11181937"/>
              <a:gd name="connsiteY28" fmla="*/ 1293350 h 6445247"/>
              <a:gd name="connsiteX29" fmla="*/ 11057607 w 11181937"/>
              <a:gd name="connsiteY29" fmla="*/ 1313670 h 6445247"/>
              <a:gd name="connsiteX30" fmla="*/ 11067767 w 11181937"/>
              <a:gd name="connsiteY30" fmla="*/ 23350 h 6445247"/>
              <a:gd name="connsiteX31" fmla="*/ 11016967 w 11181937"/>
              <a:gd name="connsiteY31" fmla="*/ 1212070 h 6445247"/>
              <a:gd name="connsiteX32" fmla="*/ 4240247 w 11181937"/>
              <a:gd name="connsiteY32" fmla="*/ 53830 h 6445247"/>
              <a:gd name="connsiteX0" fmla="*/ 4240247 w 11181937"/>
              <a:gd name="connsiteY0" fmla="*/ 59747 h 6451164"/>
              <a:gd name="connsiteX1" fmla="*/ 3803367 w 11181937"/>
              <a:gd name="connsiteY1" fmla="*/ 1715827 h 6451164"/>
              <a:gd name="connsiteX2" fmla="*/ 3102327 w 11181937"/>
              <a:gd name="connsiteY2" fmla="*/ 2051107 h 6451164"/>
              <a:gd name="connsiteX3" fmla="*/ 3183607 w 11181937"/>
              <a:gd name="connsiteY3" fmla="*/ 3473507 h 6451164"/>
              <a:gd name="connsiteX4" fmla="*/ 3173447 w 11181937"/>
              <a:gd name="connsiteY4" fmla="*/ 3483667 h 6451164"/>
              <a:gd name="connsiteX5" fmla="*/ 2563847 w 11181937"/>
              <a:gd name="connsiteY5" fmla="*/ 3199187 h 6451164"/>
              <a:gd name="connsiteX6" fmla="*/ 2685767 w 11181937"/>
              <a:gd name="connsiteY6" fmla="*/ 3443027 h 6451164"/>
              <a:gd name="connsiteX7" fmla="*/ 2482567 w 11181937"/>
              <a:gd name="connsiteY7" fmla="*/ 3524307 h 6451164"/>
              <a:gd name="connsiteX8" fmla="*/ 2472407 w 11181937"/>
              <a:gd name="connsiteY8" fmla="*/ 4133907 h 6451164"/>
              <a:gd name="connsiteX9" fmla="*/ 2370807 w 11181937"/>
              <a:gd name="connsiteY9" fmla="*/ 4367587 h 6451164"/>
              <a:gd name="connsiteX10" fmla="*/ 1740887 w 11181937"/>
              <a:gd name="connsiteY10" fmla="*/ 4052627 h 6451164"/>
              <a:gd name="connsiteX11" fmla="*/ 1232887 w 11181937"/>
              <a:gd name="connsiteY11" fmla="*/ 4377747 h 6451164"/>
              <a:gd name="connsiteX12" fmla="*/ 1253207 w 11181937"/>
              <a:gd name="connsiteY12" fmla="*/ 4895907 h 6451164"/>
              <a:gd name="connsiteX13" fmla="*/ 115287 w 11181937"/>
              <a:gd name="connsiteY13" fmla="*/ 5119427 h 6451164"/>
              <a:gd name="connsiteX14" fmla="*/ 34007 w 11181937"/>
              <a:gd name="connsiteY14" fmla="*/ 6318307 h 6451164"/>
              <a:gd name="connsiteX15" fmla="*/ 74647 w 11181937"/>
              <a:gd name="connsiteY15" fmla="*/ 6328467 h 6451164"/>
              <a:gd name="connsiteX16" fmla="*/ 2167607 w 11181937"/>
              <a:gd name="connsiteY16" fmla="*/ 6338627 h 6451164"/>
              <a:gd name="connsiteX17" fmla="*/ 2126967 w 11181937"/>
              <a:gd name="connsiteY17" fmla="*/ 6308147 h 6451164"/>
              <a:gd name="connsiteX18" fmla="*/ 2970247 w 11181937"/>
              <a:gd name="connsiteY18" fmla="*/ 4509827 h 6451164"/>
              <a:gd name="connsiteX19" fmla="*/ 4666967 w 11181937"/>
              <a:gd name="connsiteY19" fmla="*/ 4337107 h 6451164"/>
              <a:gd name="connsiteX20" fmla="*/ 5561047 w 11181937"/>
              <a:gd name="connsiteY20" fmla="*/ 3717347 h 6451164"/>
              <a:gd name="connsiteX21" fmla="*/ 6069047 w 11181937"/>
              <a:gd name="connsiteY21" fmla="*/ 2345747 h 6451164"/>
              <a:gd name="connsiteX22" fmla="*/ 5957287 w 11181937"/>
              <a:gd name="connsiteY22" fmla="*/ 1959667 h 6451164"/>
              <a:gd name="connsiteX23" fmla="*/ 7085047 w 11181937"/>
              <a:gd name="connsiteY23" fmla="*/ 2152707 h 6451164"/>
              <a:gd name="connsiteX24" fmla="*/ 8101047 w 11181937"/>
              <a:gd name="connsiteY24" fmla="*/ 2203507 h 6451164"/>
              <a:gd name="connsiteX25" fmla="*/ 8852887 w 11181937"/>
              <a:gd name="connsiteY25" fmla="*/ 2010467 h 6451164"/>
              <a:gd name="connsiteX26" fmla="*/ 8741127 w 11181937"/>
              <a:gd name="connsiteY26" fmla="*/ 1573587 h 6451164"/>
              <a:gd name="connsiteX27" fmla="*/ 8954487 w 11181937"/>
              <a:gd name="connsiteY27" fmla="*/ 1339907 h 6451164"/>
              <a:gd name="connsiteX28" fmla="*/ 11016967 w 11181937"/>
              <a:gd name="connsiteY28" fmla="*/ 1299267 h 6451164"/>
              <a:gd name="connsiteX29" fmla="*/ 11057607 w 11181937"/>
              <a:gd name="connsiteY29" fmla="*/ 1319587 h 6451164"/>
              <a:gd name="connsiteX30" fmla="*/ 11067767 w 11181937"/>
              <a:gd name="connsiteY30" fmla="*/ 29267 h 6451164"/>
              <a:gd name="connsiteX31" fmla="*/ 11057607 w 11181937"/>
              <a:gd name="connsiteY31" fmla="*/ 903027 h 6451164"/>
              <a:gd name="connsiteX32" fmla="*/ 4240247 w 11181937"/>
              <a:gd name="connsiteY32" fmla="*/ 59747 h 645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181937" h="6451164">
                <a:moveTo>
                  <a:pt x="4240247" y="59747"/>
                </a:moveTo>
                <a:cubicBezTo>
                  <a:pt x="4116633" y="721840"/>
                  <a:pt x="3993020" y="1383934"/>
                  <a:pt x="3803367" y="1715827"/>
                </a:cubicBezTo>
                <a:cubicBezTo>
                  <a:pt x="3613714" y="2047720"/>
                  <a:pt x="3205620" y="1758160"/>
                  <a:pt x="3102327" y="2051107"/>
                </a:cubicBezTo>
                <a:cubicBezTo>
                  <a:pt x="2999034" y="2344054"/>
                  <a:pt x="3171754" y="3234747"/>
                  <a:pt x="3183607" y="3473507"/>
                </a:cubicBezTo>
                <a:cubicBezTo>
                  <a:pt x="3195460" y="3712267"/>
                  <a:pt x="3276740" y="3529387"/>
                  <a:pt x="3173447" y="3483667"/>
                </a:cubicBezTo>
                <a:cubicBezTo>
                  <a:pt x="3070154" y="3437947"/>
                  <a:pt x="2645127" y="3205960"/>
                  <a:pt x="2563847" y="3199187"/>
                </a:cubicBezTo>
                <a:cubicBezTo>
                  <a:pt x="2482567" y="3192414"/>
                  <a:pt x="2699314" y="3388840"/>
                  <a:pt x="2685767" y="3443027"/>
                </a:cubicBezTo>
                <a:cubicBezTo>
                  <a:pt x="2672220" y="3497214"/>
                  <a:pt x="2518127" y="3409160"/>
                  <a:pt x="2482567" y="3524307"/>
                </a:cubicBezTo>
                <a:cubicBezTo>
                  <a:pt x="2447007" y="3639454"/>
                  <a:pt x="2491034" y="3993360"/>
                  <a:pt x="2472407" y="4133907"/>
                </a:cubicBezTo>
                <a:cubicBezTo>
                  <a:pt x="2453780" y="4274454"/>
                  <a:pt x="2492727" y="4381134"/>
                  <a:pt x="2370807" y="4367587"/>
                </a:cubicBezTo>
                <a:cubicBezTo>
                  <a:pt x="2248887" y="4354040"/>
                  <a:pt x="1930540" y="4050934"/>
                  <a:pt x="1740887" y="4052627"/>
                </a:cubicBezTo>
                <a:cubicBezTo>
                  <a:pt x="1551234" y="4054320"/>
                  <a:pt x="1314167" y="4237200"/>
                  <a:pt x="1232887" y="4377747"/>
                </a:cubicBezTo>
                <a:cubicBezTo>
                  <a:pt x="1151607" y="4518294"/>
                  <a:pt x="1439474" y="4772294"/>
                  <a:pt x="1253207" y="4895907"/>
                </a:cubicBezTo>
                <a:cubicBezTo>
                  <a:pt x="1066940" y="5019520"/>
                  <a:pt x="318487" y="4882360"/>
                  <a:pt x="115287" y="5119427"/>
                </a:cubicBezTo>
                <a:cubicBezTo>
                  <a:pt x="-87913" y="5356494"/>
                  <a:pt x="40780" y="6116801"/>
                  <a:pt x="34007" y="6318307"/>
                </a:cubicBezTo>
                <a:cubicBezTo>
                  <a:pt x="27234" y="6519813"/>
                  <a:pt x="74647" y="6328467"/>
                  <a:pt x="74647" y="6328467"/>
                </a:cubicBezTo>
                <a:lnTo>
                  <a:pt x="2167607" y="6338627"/>
                </a:lnTo>
                <a:cubicBezTo>
                  <a:pt x="2509660" y="6335240"/>
                  <a:pt x="1993194" y="6612947"/>
                  <a:pt x="2126967" y="6308147"/>
                </a:cubicBezTo>
                <a:cubicBezTo>
                  <a:pt x="2260740" y="6003347"/>
                  <a:pt x="2546914" y="4838334"/>
                  <a:pt x="2970247" y="4509827"/>
                </a:cubicBezTo>
                <a:cubicBezTo>
                  <a:pt x="3393580" y="4181320"/>
                  <a:pt x="4235167" y="4469187"/>
                  <a:pt x="4666967" y="4337107"/>
                </a:cubicBezTo>
                <a:cubicBezTo>
                  <a:pt x="5098767" y="4205027"/>
                  <a:pt x="5327367" y="4049240"/>
                  <a:pt x="5561047" y="3717347"/>
                </a:cubicBezTo>
                <a:cubicBezTo>
                  <a:pt x="5794727" y="3385454"/>
                  <a:pt x="6003007" y="2638694"/>
                  <a:pt x="6069047" y="2345747"/>
                </a:cubicBezTo>
                <a:cubicBezTo>
                  <a:pt x="6135087" y="2052800"/>
                  <a:pt x="5787954" y="1991840"/>
                  <a:pt x="5957287" y="1959667"/>
                </a:cubicBezTo>
                <a:cubicBezTo>
                  <a:pt x="6126620" y="1927494"/>
                  <a:pt x="6727754" y="2112067"/>
                  <a:pt x="7085047" y="2152707"/>
                </a:cubicBezTo>
                <a:cubicBezTo>
                  <a:pt x="7442340" y="2193347"/>
                  <a:pt x="7806407" y="2227214"/>
                  <a:pt x="8101047" y="2203507"/>
                </a:cubicBezTo>
                <a:cubicBezTo>
                  <a:pt x="8395687" y="2179800"/>
                  <a:pt x="8746207" y="2115454"/>
                  <a:pt x="8852887" y="2010467"/>
                </a:cubicBezTo>
                <a:cubicBezTo>
                  <a:pt x="8959567" y="1905480"/>
                  <a:pt x="8724194" y="1685347"/>
                  <a:pt x="8741127" y="1573587"/>
                </a:cubicBezTo>
                <a:cubicBezTo>
                  <a:pt x="8758060" y="1461827"/>
                  <a:pt x="8575180" y="1385627"/>
                  <a:pt x="8954487" y="1339907"/>
                </a:cubicBezTo>
                <a:cubicBezTo>
                  <a:pt x="9333794" y="1294187"/>
                  <a:pt x="10666447" y="1302654"/>
                  <a:pt x="11016967" y="1299267"/>
                </a:cubicBezTo>
                <a:cubicBezTo>
                  <a:pt x="11367487" y="1295880"/>
                  <a:pt x="11049140" y="1531254"/>
                  <a:pt x="11057607" y="1319587"/>
                </a:cubicBezTo>
                <a:cubicBezTo>
                  <a:pt x="11066074" y="1107920"/>
                  <a:pt x="11064380" y="249400"/>
                  <a:pt x="11067767" y="29267"/>
                </a:cubicBezTo>
                <a:cubicBezTo>
                  <a:pt x="11071154" y="-190866"/>
                  <a:pt x="11057607" y="903027"/>
                  <a:pt x="11057607" y="903027"/>
                </a:cubicBezTo>
                <a:cubicBezTo>
                  <a:pt x="8778380" y="923347"/>
                  <a:pt x="6519474" y="39427"/>
                  <a:pt x="4240247" y="59747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29000">
                <a:srgbClr val="FFFF99"/>
              </a:gs>
              <a:gs pos="51002">
                <a:srgbClr val="FFFF81">
                  <a:alpha val="69000"/>
                </a:srgbClr>
              </a:gs>
              <a:gs pos="86000">
                <a:srgbClr val="FFFF00">
                  <a:alpha val="54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9E88FC0-7A82-4AF8-9F6C-7A4A270BA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556" y="308121"/>
            <a:ext cx="9073133" cy="900000"/>
          </a:xfrm>
          <a:gradFill flip="none" rotWithShape="1">
            <a:gsLst>
              <a:gs pos="75000">
                <a:srgbClr val="FF0000">
                  <a:alpha val="53000"/>
                </a:srgbClr>
              </a:gs>
              <a:gs pos="38000">
                <a:srgbClr val="FFC000">
                  <a:alpha val="39000"/>
                </a:srgbClr>
              </a:gs>
              <a:gs pos="1000">
                <a:srgbClr val="FFFF00">
                  <a:alpha val="43000"/>
                </a:srgbClr>
              </a:gs>
              <a:gs pos="100000">
                <a:srgbClr val="C0000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vert="horz" lIns="91440" tIns="45720" rIns="1080000" bIns="45720" rtlCol="0" anchor="ctr">
            <a:normAutofit fontScale="90000"/>
          </a:bodyPr>
          <a:lstStyle/>
          <a:p>
            <a:r>
              <a:rPr lang="it-IT" dirty="0"/>
              <a:t>Apprendimento &amp; Sensi</a:t>
            </a:r>
          </a:p>
        </p:txBody>
      </p:sp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67B41732-0936-4742-8D56-D30831E240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9562" y="1781705"/>
            <a:ext cx="6016259" cy="462233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F77E0C8-530C-4E89-A54E-F816ACE0B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911" y="5186144"/>
            <a:ext cx="1613322" cy="160763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ED102AF-A08D-4697-8082-B8CCA4643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299" y="2972032"/>
            <a:ext cx="1740412" cy="172212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27DD8A4-06F6-4648-927B-4DFDCAE95A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736" y="1041445"/>
            <a:ext cx="1391150" cy="139115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1587978B-EF81-4633-8072-2D2E75F135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268" y="2192694"/>
            <a:ext cx="1719075" cy="1722124"/>
          </a:xfrm>
          <a:prstGeom prst="rect">
            <a:avLst/>
          </a:prstGeom>
        </p:spPr>
      </p:pic>
      <p:sp>
        <p:nvSpPr>
          <p:cNvPr id="13" name="Rombo 12">
            <a:extLst>
              <a:ext uri="{FF2B5EF4-FFF2-40B4-BE49-F238E27FC236}">
                <a16:creationId xmlns:a16="http://schemas.microsoft.com/office/drawing/2014/main" id="{ED36C0B2-45DB-421D-8B9E-9C0D052FB20A}"/>
              </a:ext>
            </a:extLst>
          </p:cNvPr>
          <p:cNvSpPr/>
          <p:nvPr/>
        </p:nvSpPr>
        <p:spPr>
          <a:xfrm>
            <a:off x="395897" y="5064882"/>
            <a:ext cx="1612900" cy="1612900"/>
          </a:xfrm>
          <a:prstGeom prst="diamond">
            <a:avLst/>
          </a:prstGeom>
          <a:gradFill>
            <a:gsLst>
              <a:gs pos="72000">
                <a:srgbClr val="92D050">
                  <a:alpha val="59000"/>
                </a:srgbClr>
              </a:gs>
              <a:gs pos="10072">
                <a:srgbClr val="FF0000"/>
              </a:gs>
              <a:gs pos="61000">
                <a:srgbClr val="FFC000">
                  <a:alpha val="59000"/>
                </a:srgbClr>
              </a:gs>
              <a:gs pos="26000">
                <a:srgbClr val="FF0000"/>
              </a:gs>
              <a:gs pos="100000">
                <a:schemeClr val="bg1">
                  <a:lumMod val="65000"/>
                  <a:alpha val="4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pic>
        <p:nvPicPr>
          <p:cNvPr id="4" name="Immagine 3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B0C1E51A-F36E-43E4-A613-407E63A4E89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48" y="5427372"/>
            <a:ext cx="3871762" cy="1216055"/>
          </a:xfrm>
          <a:prstGeom prst="rect">
            <a:avLst/>
          </a:prstGeom>
        </p:spPr>
      </p:pic>
      <p:sp>
        <p:nvSpPr>
          <p:cNvPr id="15" name="Freccia destra con strisce 14">
            <a:extLst>
              <a:ext uri="{FF2B5EF4-FFF2-40B4-BE49-F238E27FC236}">
                <a16:creationId xmlns:a16="http://schemas.microsoft.com/office/drawing/2014/main" id="{CDAEDCB8-5EBE-4588-8103-DD75638B1278}"/>
              </a:ext>
            </a:extLst>
          </p:cNvPr>
          <p:cNvSpPr/>
          <p:nvPr/>
        </p:nvSpPr>
        <p:spPr>
          <a:xfrm rot="19365481">
            <a:off x="4180168" y="4736382"/>
            <a:ext cx="1514976" cy="1525156"/>
          </a:xfrm>
          <a:prstGeom prst="stripedRightArrow">
            <a:avLst/>
          </a:prstGeom>
          <a:solidFill>
            <a:srgbClr val="FF0000">
              <a:alpha val="7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t-IT"/>
          </a:p>
        </p:txBody>
      </p:sp>
      <p:sp>
        <p:nvSpPr>
          <p:cNvPr id="3" name="Figura a mano libera: forma 2">
            <a:extLst>
              <a:ext uri="{FF2B5EF4-FFF2-40B4-BE49-F238E27FC236}">
                <a16:creationId xmlns:a16="http://schemas.microsoft.com/office/drawing/2014/main" id="{192D70EA-5490-434D-AFAF-1FE38C7D6DE4}"/>
              </a:ext>
            </a:extLst>
          </p:cNvPr>
          <p:cNvSpPr/>
          <p:nvPr/>
        </p:nvSpPr>
        <p:spPr>
          <a:xfrm>
            <a:off x="6016978" y="3729284"/>
            <a:ext cx="1411111" cy="1023338"/>
          </a:xfrm>
          <a:custGeom>
            <a:avLst/>
            <a:gdLst>
              <a:gd name="connsiteX0" fmla="*/ 372533 w 1411111"/>
              <a:gd name="connsiteY0" fmla="*/ 0 h 1038578"/>
              <a:gd name="connsiteX1" fmla="*/ 1354666 w 1411111"/>
              <a:gd name="connsiteY1" fmla="*/ 203200 h 1038578"/>
              <a:gd name="connsiteX2" fmla="*/ 1411111 w 1411111"/>
              <a:gd name="connsiteY2" fmla="*/ 722489 h 1038578"/>
              <a:gd name="connsiteX3" fmla="*/ 564444 w 1411111"/>
              <a:gd name="connsiteY3" fmla="*/ 1038578 h 1038578"/>
              <a:gd name="connsiteX4" fmla="*/ 0 w 1411111"/>
              <a:gd name="connsiteY4" fmla="*/ 587023 h 1038578"/>
              <a:gd name="connsiteX5" fmla="*/ 304800 w 1411111"/>
              <a:gd name="connsiteY5" fmla="*/ 45156 h 1038578"/>
              <a:gd name="connsiteX6" fmla="*/ 372533 w 1411111"/>
              <a:gd name="connsiteY6" fmla="*/ 0 h 1038578"/>
              <a:gd name="connsiteX0" fmla="*/ 372533 w 1411111"/>
              <a:gd name="connsiteY0" fmla="*/ 0 h 1038578"/>
              <a:gd name="connsiteX1" fmla="*/ 1362286 w 1411111"/>
              <a:gd name="connsiteY1" fmla="*/ 130810 h 1038578"/>
              <a:gd name="connsiteX2" fmla="*/ 1411111 w 1411111"/>
              <a:gd name="connsiteY2" fmla="*/ 722489 h 1038578"/>
              <a:gd name="connsiteX3" fmla="*/ 564444 w 1411111"/>
              <a:gd name="connsiteY3" fmla="*/ 1038578 h 1038578"/>
              <a:gd name="connsiteX4" fmla="*/ 0 w 1411111"/>
              <a:gd name="connsiteY4" fmla="*/ 587023 h 1038578"/>
              <a:gd name="connsiteX5" fmla="*/ 304800 w 1411111"/>
              <a:gd name="connsiteY5" fmla="*/ 45156 h 1038578"/>
              <a:gd name="connsiteX6" fmla="*/ 372533 w 1411111"/>
              <a:gd name="connsiteY6" fmla="*/ 0 h 1038578"/>
              <a:gd name="connsiteX0" fmla="*/ 372533 w 1411111"/>
              <a:gd name="connsiteY0" fmla="*/ 0 h 1038578"/>
              <a:gd name="connsiteX1" fmla="*/ 1362286 w 1411111"/>
              <a:gd name="connsiteY1" fmla="*/ 130810 h 1038578"/>
              <a:gd name="connsiteX2" fmla="*/ 1411111 w 1411111"/>
              <a:gd name="connsiteY2" fmla="*/ 722489 h 1038578"/>
              <a:gd name="connsiteX3" fmla="*/ 564444 w 1411111"/>
              <a:gd name="connsiteY3" fmla="*/ 1038578 h 1038578"/>
              <a:gd name="connsiteX4" fmla="*/ 0 w 1411111"/>
              <a:gd name="connsiteY4" fmla="*/ 587023 h 1038578"/>
              <a:gd name="connsiteX5" fmla="*/ 304800 w 1411111"/>
              <a:gd name="connsiteY5" fmla="*/ 45156 h 1038578"/>
              <a:gd name="connsiteX6" fmla="*/ 372533 w 1411111"/>
              <a:gd name="connsiteY6" fmla="*/ 0 h 1038578"/>
              <a:gd name="connsiteX0" fmla="*/ 372533 w 1411111"/>
              <a:gd name="connsiteY0" fmla="*/ 0 h 1038578"/>
              <a:gd name="connsiteX1" fmla="*/ 1362286 w 1411111"/>
              <a:gd name="connsiteY1" fmla="*/ 130810 h 1038578"/>
              <a:gd name="connsiteX2" fmla="*/ 1411111 w 1411111"/>
              <a:gd name="connsiteY2" fmla="*/ 722489 h 1038578"/>
              <a:gd name="connsiteX3" fmla="*/ 564444 w 1411111"/>
              <a:gd name="connsiteY3" fmla="*/ 1038578 h 1038578"/>
              <a:gd name="connsiteX4" fmla="*/ 0 w 1411111"/>
              <a:gd name="connsiteY4" fmla="*/ 587023 h 1038578"/>
              <a:gd name="connsiteX5" fmla="*/ 372533 w 1411111"/>
              <a:gd name="connsiteY5" fmla="*/ 0 h 1038578"/>
              <a:gd name="connsiteX0" fmla="*/ 414443 w 1411111"/>
              <a:gd name="connsiteY0" fmla="*/ 0 h 1023338"/>
              <a:gd name="connsiteX1" fmla="*/ 1362286 w 1411111"/>
              <a:gd name="connsiteY1" fmla="*/ 115570 h 1023338"/>
              <a:gd name="connsiteX2" fmla="*/ 1411111 w 1411111"/>
              <a:gd name="connsiteY2" fmla="*/ 707249 h 1023338"/>
              <a:gd name="connsiteX3" fmla="*/ 564444 w 1411111"/>
              <a:gd name="connsiteY3" fmla="*/ 1023338 h 1023338"/>
              <a:gd name="connsiteX4" fmla="*/ 0 w 1411111"/>
              <a:gd name="connsiteY4" fmla="*/ 571783 h 1023338"/>
              <a:gd name="connsiteX5" fmla="*/ 414443 w 1411111"/>
              <a:gd name="connsiteY5" fmla="*/ 0 h 1023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11111" h="1023338">
                <a:moveTo>
                  <a:pt x="414443" y="0"/>
                </a:moveTo>
                <a:lnTo>
                  <a:pt x="1362286" y="115570"/>
                </a:lnTo>
                <a:lnTo>
                  <a:pt x="1411111" y="707249"/>
                </a:lnTo>
                <a:lnTo>
                  <a:pt x="564444" y="1023338"/>
                </a:lnTo>
                <a:lnTo>
                  <a:pt x="0" y="571783"/>
                </a:lnTo>
                <a:lnTo>
                  <a:pt x="414443" y="0"/>
                </a:lnTo>
                <a:close/>
              </a:path>
            </a:pathLst>
          </a:custGeom>
          <a:solidFill>
            <a:srgbClr val="009A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EBF39B8-1B03-4A21-8678-C55F8E1081B5}"/>
              </a:ext>
            </a:extLst>
          </p:cNvPr>
          <p:cNvSpPr txBox="1"/>
          <p:nvPr/>
        </p:nvSpPr>
        <p:spPr>
          <a:xfrm rot="19578434">
            <a:off x="4876654" y="4888359"/>
            <a:ext cx="1175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FF0000"/>
                </a:solidFill>
                <a:latin typeface="Arial Black" panose="020B0A04020102020204" pitchFamily="34" charset="0"/>
              </a:rPr>
              <a:t>Vista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0763DF9E-9F3E-4A8D-B193-C8EAB8CECF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406" y="3561628"/>
            <a:ext cx="1391150" cy="1292154"/>
          </a:xfrm>
          <a:prstGeom prst="rect">
            <a:avLst/>
          </a:prstGeom>
        </p:spPr>
      </p:pic>
      <p:pic>
        <p:nvPicPr>
          <p:cNvPr id="9" name="Elemento grafico 8" descr="Occhi contorno">
            <a:extLst>
              <a:ext uri="{FF2B5EF4-FFF2-40B4-BE49-F238E27FC236}">
                <a16:creationId xmlns:a16="http://schemas.microsoft.com/office/drawing/2014/main" id="{4106A465-CAA7-428A-8F75-9FB05B9230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30369" y="4228475"/>
            <a:ext cx="1915337" cy="1915337"/>
          </a:xfrm>
          <a:prstGeom prst="rect">
            <a:avLst/>
          </a:prstGeom>
        </p:spPr>
      </p:pic>
      <p:pic>
        <p:nvPicPr>
          <p:cNvPr id="18" name="Elemento grafico 17" descr="Gesto doppio tocco contorno">
            <a:extLst>
              <a:ext uri="{FF2B5EF4-FFF2-40B4-BE49-F238E27FC236}">
                <a16:creationId xmlns:a16="http://schemas.microsoft.com/office/drawing/2014/main" id="{FABD3D0B-9364-4B39-8970-7BBD80746A2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0488460">
            <a:off x="8402014" y="1348534"/>
            <a:ext cx="1286297" cy="1286297"/>
          </a:xfrm>
          <a:prstGeom prst="rect">
            <a:avLst/>
          </a:prstGeom>
        </p:spPr>
      </p:pic>
      <p:grpSp>
        <p:nvGrpSpPr>
          <p:cNvPr id="27" name="Gruppo 26">
            <a:extLst>
              <a:ext uri="{FF2B5EF4-FFF2-40B4-BE49-F238E27FC236}">
                <a16:creationId xmlns:a16="http://schemas.microsoft.com/office/drawing/2014/main" id="{2BD8E2AC-4DFB-48B0-B2D8-92642587735B}"/>
              </a:ext>
            </a:extLst>
          </p:cNvPr>
          <p:cNvGrpSpPr/>
          <p:nvPr/>
        </p:nvGrpSpPr>
        <p:grpSpPr>
          <a:xfrm>
            <a:off x="1600001" y="1765377"/>
            <a:ext cx="1598089" cy="924982"/>
            <a:chOff x="1600001" y="1765377"/>
            <a:chExt cx="1598089" cy="924982"/>
          </a:xfrm>
        </p:grpSpPr>
        <p:pic>
          <p:nvPicPr>
            <p:cNvPr id="20" name="Elemento grafico 19" descr="Orecchio contorno">
              <a:extLst>
                <a:ext uri="{FF2B5EF4-FFF2-40B4-BE49-F238E27FC236}">
                  <a16:creationId xmlns:a16="http://schemas.microsoft.com/office/drawing/2014/main" id="{BDBF5CE0-9ACB-414B-800B-C756DE5B1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283690" y="1775959"/>
              <a:ext cx="914400" cy="914400"/>
            </a:xfrm>
            <a:prstGeom prst="rect">
              <a:avLst/>
            </a:prstGeom>
          </p:spPr>
        </p:pic>
        <p:pic>
          <p:nvPicPr>
            <p:cNvPr id="22" name="Elemento grafico 21" descr="Orecchio con riempimento a tinta unita">
              <a:extLst>
                <a:ext uri="{FF2B5EF4-FFF2-40B4-BE49-F238E27FC236}">
                  <a16:creationId xmlns:a16="http://schemas.microsoft.com/office/drawing/2014/main" id="{67714573-7CD0-42CC-8C8F-8FC3373569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 flipH="1">
              <a:off x="1600001" y="1765377"/>
              <a:ext cx="914400" cy="914400"/>
            </a:xfrm>
            <a:prstGeom prst="rect">
              <a:avLst/>
            </a:prstGeom>
          </p:spPr>
        </p:pic>
      </p:grpSp>
      <p:pic>
        <p:nvPicPr>
          <p:cNvPr id="24" name="Elemento grafico 23" descr="Faccina linguaccia con riempimento a tinta unita">
            <a:extLst>
              <a:ext uri="{FF2B5EF4-FFF2-40B4-BE49-F238E27FC236}">
                <a16:creationId xmlns:a16="http://schemas.microsoft.com/office/drawing/2014/main" id="{F870344B-AEFC-42FC-AFF4-90D76A2F602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964559" y="5443195"/>
            <a:ext cx="1121262" cy="1121262"/>
          </a:xfrm>
          <a:prstGeom prst="rect">
            <a:avLst/>
          </a:prstGeom>
        </p:spPr>
      </p:pic>
      <p:pic>
        <p:nvPicPr>
          <p:cNvPr id="26" name="Elemento grafico 25" descr="Naso contorno">
            <a:extLst>
              <a:ext uri="{FF2B5EF4-FFF2-40B4-BE49-F238E27FC236}">
                <a16:creationId xmlns:a16="http://schemas.microsoft.com/office/drawing/2014/main" id="{609C3DF8-CD37-4965-AA15-70A35921B4D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904576" y="3826616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779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9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3" dur="1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7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8" presetClass="entr" presetSubtype="3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2" dur="1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3" grpId="0" animBg="1"/>
      <p:bldP spid="3" grpId="1" animBg="1"/>
      <p:bldP spid="5" grpId="0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1">
            <a:extLst>
              <a:ext uri="{FF2B5EF4-FFF2-40B4-BE49-F238E27FC236}">
                <a16:creationId xmlns:a16="http://schemas.microsoft.com/office/drawing/2014/main" id="{2E46041A-D577-46F2-980A-D38C43297419}"/>
              </a:ext>
            </a:extLst>
          </p:cNvPr>
          <p:cNvSpPr txBox="1">
            <a:spLocks/>
          </p:cNvSpPr>
          <p:nvPr/>
        </p:nvSpPr>
        <p:spPr>
          <a:xfrm>
            <a:off x="4638956" y="6225858"/>
            <a:ext cx="7628672" cy="632142"/>
          </a:xfrm>
          <a:prstGeom prst="roundRect">
            <a:avLst>
              <a:gd name="adj" fmla="val 50000"/>
            </a:avLst>
          </a:prstGeom>
          <a:gradFill>
            <a:gsLst>
              <a:gs pos="83000">
                <a:srgbClr val="002060">
                  <a:alpha val="49000"/>
                </a:srgbClr>
              </a:gs>
              <a:gs pos="59000">
                <a:srgbClr val="0070C0"/>
              </a:gs>
              <a:gs pos="1000">
                <a:srgbClr val="00B0F0"/>
              </a:gs>
              <a:gs pos="100000">
                <a:srgbClr val="002060"/>
              </a:gs>
            </a:gsLst>
            <a:path path="circle">
              <a:fillToRect l="50000" t="130000" r="50000" b="-30000"/>
            </a:path>
          </a:gradFill>
        </p:spPr>
        <p:txBody>
          <a:bodyPr vert="horz" lIns="91440" tIns="45720" rIns="972000" bIns="45720" rtlCol="0" anchor="ctr">
            <a:normAutofit fontScale="90000" lnSpcReduction="10000"/>
          </a:bodyPr>
          <a:lstStyle>
            <a:lvl1pPr algn="r" defTabSz="86401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158" kern="1200"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bg1"/>
                </a:solidFill>
                <a:latin typeface="Gill Sans Ultra Bold" panose="020B0A02020104020203" pitchFamily="34" charset="0"/>
                <a:ea typeface="+mj-ea"/>
                <a:cs typeface="+mj-cs"/>
              </a:defRPr>
            </a:lvl1pPr>
          </a:lstStyle>
          <a:p>
            <a:pPr indent="452438" algn="ctr"/>
            <a:r>
              <a:rPr lang="it-IT" sz="3200">
                <a:effectLst>
                  <a:glow rad="127000">
                    <a:srgbClr val="FFFF00"/>
                  </a:glow>
                </a:effectLst>
              </a:rPr>
              <a:t>FASI dell’Apprendimento</a:t>
            </a:r>
            <a:endParaRPr lang="it-IT" sz="3200" dirty="0">
              <a:effectLst>
                <a:glow rad="127000">
                  <a:srgbClr val="FFFF00"/>
                </a:glow>
              </a:effectLst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9092D32-1A7B-40BB-AE08-272FC93C8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868" y="1976077"/>
            <a:ext cx="2642839" cy="18627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9490F1C-88BF-47E5-96D3-D67975332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730" y="201029"/>
            <a:ext cx="9079898" cy="765380"/>
          </a:xfrm>
        </p:spPr>
        <p:txBody>
          <a:bodyPr>
            <a:noAutofit/>
          </a:bodyPr>
          <a:lstStyle/>
          <a:p>
            <a:pPr indent="452438" algn="ctr"/>
            <a:r>
              <a:rPr lang="it-IT" sz="3600" dirty="0">
                <a:effectLst>
                  <a:glow rad="127000">
                    <a:srgbClr val="FFFF00"/>
                  </a:glow>
                </a:effectLst>
              </a:rPr>
              <a:t>FASI dell’Apprendimento</a:t>
            </a:r>
          </a:p>
        </p:txBody>
      </p:sp>
      <p:pic>
        <p:nvPicPr>
          <p:cNvPr id="9" name="Immagine 8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B1D142DA-BD98-4167-A475-5448CA5572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32" y="5525324"/>
            <a:ext cx="3871762" cy="1216055"/>
          </a:xfrm>
          <a:prstGeom prst="rect">
            <a:avLst/>
          </a:prstGeom>
        </p:spPr>
      </p:pic>
      <p:pic>
        <p:nvPicPr>
          <p:cNvPr id="17" name="Immagine 16" descr="Immagine che contiene posando, gruppo&#10;&#10;Descrizione generata automaticamente">
            <a:extLst>
              <a:ext uri="{FF2B5EF4-FFF2-40B4-BE49-F238E27FC236}">
                <a16:creationId xmlns:a16="http://schemas.microsoft.com/office/drawing/2014/main" id="{D707ADFF-3E39-4D2C-888E-9BBC5838F12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06" b="90000" l="2730" r="93251">
                        <a14:foregroundMark x1="7742" y1="20139" x2="6203" y2="77917"/>
                        <a14:foregroundMark x1="6203" y1="77917" x2="6799" y2="82778"/>
                        <a14:foregroundMark x1="39256" y1="64861" x2="39107" y2="74444"/>
                        <a14:foregroundMark x1="42878" y1="64861" x2="42382" y2="83194"/>
                        <a14:foregroundMark x1="39901" y1="74861" x2="38809" y2="83194"/>
                        <a14:foregroundMark x1="66849" y1="14861" x2="67792" y2="40000"/>
                        <a14:foregroundMark x1="67792" y1="40000" x2="65757" y2="61250"/>
                        <a14:foregroundMark x1="85310" y1="24861" x2="85310" y2="46806"/>
                        <a14:foregroundMark x1="85310" y1="46806" x2="80794" y2="70972"/>
                        <a14:foregroundMark x1="80794" y1="70972" x2="80794" y2="70972"/>
                        <a14:foregroundMark x1="93350" y1="31944" x2="93251" y2="61667"/>
                        <a14:foregroundMark x1="93251" y1="61667" x2="91464" y2="64861"/>
                        <a14:foregroundMark x1="75136" y1="17917" x2="76873" y2="41806"/>
                        <a14:foregroundMark x1="76873" y1="41806" x2="76725" y2="44583"/>
                        <a14:foregroundMark x1="64963" y1="10833" x2="68089" y2="12222"/>
                        <a14:foregroundMark x1="65608" y1="10417" x2="66700" y2="6944"/>
                        <a14:foregroundMark x1="2730" y1="71806" x2="2730" y2="71806"/>
                        <a14:backgroundMark x1="40645" y1="81944" x2="40844" y2="76667"/>
                        <a14:backgroundMark x1="41141" y1="68750" x2="41141" y2="68750"/>
                        <a14:backgroundMark x1="41588" y1="64306" x2="41588" y2="64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82" y="283155"/>
            <a:ext cx="4740301" cy="169380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4D921FA-79E6-4D3B-808B-2247A754F7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65" y="1900247"/>
            <a:ext cx="2387503" cy="195682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8D482E35-B1C8-4C28-A184-925CC05AC6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693" y="3782391"/>
            <a:ext cx="2537607" cy="195682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E474FBF-9619-4344-8F63-B9B03494FF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894" y="3786963"/>
            <a:ext cx="2100076" cy="182612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397E5B19-0412-4A70-BC89-F2239FE2572F}"/>
              </a:ext>
            </a:extLst>
          </p:cNvPr>
          <p:cNvCxnSpPr/>
          <p:nvPr/>
        </p:nvCxnSpPr>
        <p:spPr>
          <a:xfrm>
            <a:off x="996233" y="3767151"/>
            <a:ext cx="10069551" cy="39624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F15F36B9-984F-4D0E-B38F-62BA6BA67C3A}"/>
              </a:ext>
            </a:extLst>
          </p:cNvPr>
          <p:cNvCxnSpPr>
            <a:cxnSpLocks/>
          </p:cNvCxnSpPr>
          <p:nvPr/>
        </p:nvCxnSpPr>
        <p:spPr>
          <a:xfrm flipV="1">
            <a:off x="1442937" y="3774006"/>
            <a:ext cx="46503" cy="2368193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ACE4F1E6-B9B2-479B-8D5E-F536DC0C659B}"/>
              </a:ext>
            </a:extLst>
          </p:cNvPr>
          <p:cNvCxnSpPr>
            <a:cxnSpLocks/>
          </p:cNvCxnSpPr>
          <p:nvPr/>
        </p:nvCxnSpPr>
        <p:spPr>
          <a:xfrm flipV="1">
            <a:off x="1498393" y="1386001"/>
            <a:ext cx="46503" cy="2368193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magine 41">
            <a:extLst>
              <a:ext uri="{FF2B5EF4-FFF2-40B4-BE49-F238E27FC236}">
                <a16:creationId xmlns:a16="http://schemas.microsoft.com/office/drawing/2014/main" id="{BFAEC8EA-EE62-4E5B-ABC1-117CB839B2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045" y="3662949"/>
            <a:ext cx="1469139" cy="1466091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E33B3092-7542-416A-9BF9-2FC03BF02D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66" y="2408993"/>
            <a:ext cx="1466091" cy="1453899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27469E31-EA55-489B-B4FE-0960CA9BFE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920" y="3586792"/>
            <a:ext cx="1469139" cy="1469139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165D156A-8C7C-482A-9ECF-C8510F04E2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848" y="2432577"/>
            <a:ext cx="1466091" cy="1456947"/>
          </a:xfrm>
          <a:prstGeom prst="rect">
            <a:avLst/>
          </a:prstGeom>
        </p:spPr>
      </p:pic>
      <p:pic>
        <p:nvPicPr>
          <p:cNvPr id="50" name="Immagine 49" descr="Immagine che contiene posando, gruppo&#10;&#10;Descrizione generata automaticamente">
            <a:extLst>
              <a:ext uri="{FF2B5EF4-FFF2-40B4-BE49-F238E27FC236}">
                <a16:creationId xmlns:a16="http://schemas.microsoft.com/office/drawing/2014/main" id="{A018638A-5C86-43CF-B426-23A770995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806" b="90000" l="2730" r="93251">
                        <a14:foregroundMark x1="7742" y1="20139" x2="6203" y2="77917"/>
                        <a14:foregroundMark x1="6203" y1="77917" x2="6799" y2="82778"/>
                        <a14:foregroundMark x1="39256" y1="64861" x2="39107" y2="74444"/>
                        <a14:foregroundMark x1="42878" y1="64861" x2="42382" y2="83194"/>
                        <a14:foregroundMark x1="39901" y1="74861" x2="38809" y2="83194"/>
                        <a14:foregroundMark x1="66849" y1="14861" x2="67792" y2="40000"/>
                        <a14:foregroundMark x1="67792" y1="40000" x2="65757" y2="61250"/>
                        <a14:foregroundMark x1="85310" y1="24861" x2="85310" y2="46806"/>
                        <a14:foregroundMark x1="85310" y1="46806" x2="80794" y2="70972"/>
                        <a14:foregroundMark x1="80794" y1="70972" x2="80794" y2="70972"/>
                        <a14:foregroundMark x1="93350" y1="31944" x2="93251" y2="61667"/>
                        <a14:foregroundMark x1="93251" y1="61667" x2="91464" y2="64861"/>
                        <a14:foregroundMark x1="75136" y1="17917" x2="76873" y2="41806"/>
                        <a14:foregroundMark x1="76873" y1="41806" x2="76725" y2="44583"/>
                        <a14:foregroundMark x1="64963" y1="10833" x2="68089" y2="12222"/>
                        <a14:foregroundMark x1="65608" y1="10417" x2="66700" y2="6944"/>
                        <a14:foregroundMark x1="2730" y1="71806" x2="2730" y2="71806"/>
                        <a14:backgroundMark x1="40645" y1="81944" x2="40844" y2="76667"/>
                        <a14:backgroundMark x1="41141" y1="68750" x2="41141" y2="68750"/>
                        <a14:backgroundMark x1="41588" y1="64306" x2="41588" y2="643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612" y="0"/>
            <a:ext cx="5624307" cy="2009678"/>
          </a:xfrm>
          <a:prstGeom prst="rect">
            <a:avLst/>
          </a:prstGeom>
        </p:spPr>
      </p:pic>
      <p:pic>
        <p:nvPicPr>
          <p:cNvPr id="52" name="Elemento grafico 51" descr="Sole con riempimento a tinta unita">
            <a:extLst>
              <a:ext uri="{FF2B5EF4-FFF2-40B4-BE49-F238E27FC236}">
                <a16:creationId xmlns:a16="http://schemas.microsoft.com/office/drawing/2014/main" id="{25449B24-1762-4FF0-9900-BC32CD7F3E8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117034" y="2419923"/>
            <a:ext cx="1219423" cy="1219423"/>
          </a:xfrm>
          <a:prstGeom prst="rect">
            <a:avLst/>
          </a:prstGeom>
        </p:spPr>
      </p:pic>
      <p:pic>
        <p:nvPicPr>
          <p:cNvPr id="54" name="Elemento grafico 53" descr="Luna e stelle con riempimento a tinta unita">
            <a:extLst>
              <a:ext uri="{FF2B5EF4-FFF2-40B4-BE49-F238E27FC236}">
                <a16:creationId xmlns:a16="http://schemas.microsoft.com/office/drawing/2014/main" id="{FE688039-E8DB-4FC1-B3B5-C0596A52B52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994707" y="4154804"/>
            <a:ext cx="1201326" cy="1201326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EAF0BE90-ABED-4B90-93FA-CC2C6EA51905}"/>
              </a:ext>
            </a:extLst>
          </p:cNvPr>
          <p:cNvSpPr/>
          <p:nvPr/>
        </p:nvSpPr>
        <p:spPr>
          <a:xfrm rot="20842413">
            <a:off x="-321825" y="1452804"/>
            <a:ext cx="4877715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3600" b="1" spc="300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Franklin Gothic Heavy" panose="020B0903020102020204" pitchFamily="34" charset="0"/>
              </a:rPr>
              <a:t>►</a:t>
            </a:r>
            <a:r>
              <a:rPr lang="it-IT" sz="3600" b="1" spc="300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Franklin Gothic Heavy" panose="020B0903020102020204" pitchFamily="34" charset="0"/>
              </a:rPr>
              <a:t> </a:t>
            </a:r>
            <a:r>
              <a:rPr lang="it-IT" sz="3600" b="1" spc="300" dirty="0">
                <a:ln w="25400" cmpd="sng">
                  <a:solidFill>
                    <a:srgbClr val="C00000"/>
                  </a:solidFill>
                  <a:prstDash val="solid"/>
                </a:ln>
                <a:solidFill>
                  <a:schemeClr val="bg1"/>
                </a:solidFill>
                <a:latin typeface="Franklin Gothic Heavy" panose="020B0903020102020204" pitchFamily="34" charset="0"/>
              </a:rPr>
              <a:t>motivazioni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CB1D2303-FB0C-4FA0-9E35-C9435A4E4D0A}"/>
              </a:ext>
            </a:extLst>
          </p:cNvPr>
          <p:cNvSpPr/>
          <p:nvPr/>
        </p:nvSpPr>
        <p:spPr>
          <a:xfrm rot="16200000">
            <a:off x="868901" y="3899970"/>
            <a:ext cx="252086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spc="300" dirty="0">
                <a:ln w="25400" cmpd="sng">
                  <a:noFill/>
                  <a:prstDash val="solid"/>
                </a:ln>
                <a:solidFill>
                  <a:srgbClr val="FF0000"/>
                </a:solidFill>
                <a:latin typeface="Franklin Gothic Heavy" panose="020B0903020102020204" pitchFamily="34" charset="0"/>
              </a:rPr>
              <a:t>Percepire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5CAAE0BF-7089-4EAA-AA46-B9DAFAE5B027}"/>
              </a:ext>
            </a:extLst>
          </p:cNvPr>
          <p:cNvSpPr/>
          <p:nvPr/>
        </p:nvSpPr>
        <p:spPr>
          <a:xfrm rot="16200000">
            <a:off x="3895387" y="4196416"/>
            <a:ext cx="3112692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spc="300" dirty="0">
                <a:ln w="25400" cmpd="sng">
                  <a:noFill/>
                  <a:prstDash val="solid"/>
                </a:ln>
                <a:solidFill>
                  <a:srgbClr val="EF7F1A"/>
                </a:solidFill>
                <a:latin typeface="Franklin Gothic Heavy" panose="020B0903020102020204" pitchFamily="34" charset="0"/>
              </a:rPr>
              <a:t>Memorizzare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D7223E21-3A7B-4AD2-AC49-3366E3DFBD0C}"/>
              </a:ext>
            </a:extLst>
          </p:cNvPr>
          <p:cNvSpPr/>
          <p:nvPr/>
        </p:nvSpPr>
        <p:spPr>
          <a:xfrm rot="16200000">
            <a:off x="5821576" y="3030567"/>
            <a:ext cx="243620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spc="300" dirty="0">
                <a:ln w="25400" cmpd="sng">
                  <a:noFill/>
                  <a:prstDash val="solid"/>
                </a:ln>
                <a:solidFill>
                  <a:srgbClr val="009A00"/>
                </a:solidFill>
                <a:latin typeface="Franklin Gothic Heavy" panose="020B0903020102020204" pitchFamily="34" charset="0"/>
              </a:rPr>
              <a:t>Esprimere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D283C676-369C-4427-B854-2D4D8BB44F2D}"/>
              </a:ext>
            </a:extLst>
          </p:cNvPr>
          <p:cNvSpPr/>
          <p:nvPr/>
        </p:nvSpPr>
        <p:spPr>
          <a:xfrm rot="16043595">
            <a:off x="8876584" y="2917557"/>
            <a:ext cx="2650151" cy="5655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000"/>
              </a:lnSpc>
            </a:pPr>
            <a:r>
              <a:rPr lang="it-IT" sz="3000" b="1" dirty="0">
                <a:ln w="25400" cmpd="sng">
                  <a:noFill/>
                  <a:prstDash val="solid"/>
                </a:ln>
                <a:solidFill>
                  <a:srgbClr val="0070C0"/>
                </a:solidFill>
                <a:latin typeface="Franklin Gothic Heavy" panose="020B0903020102020204" pitchFamily="34" charset="0"/>
              </a:rPr>
              <a:t>Confrontare</a:t>
            </a:r>
          </a:p>
        </p:txBody>
      </p:sp>
    </p:spTree>
    <p:extLst>
      <p:ext uri="{BB962C8B-B14F-4D97-AF65-F5344CB8AC3E}">
        <p14:creationId xmlns:p14="http://schemas.microsoft.com/office/powerpoint/2010/main" val="1310663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1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1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1000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animRot by="21600000">
                                      <p:cBhvr>
                                        <p:cTn id="44" dur="2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8" presetClass="emph" presetSubtype="0" repeatCount="1000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Rot by="21600000">
                                      <p:cBhvr>
                                        <p:cTn id="5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6" presetClass="entr" presetSubtype="37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5" dur="2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9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9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0" nodeType="withEffect">
                                  <p:stCondLst>
                                    <p:cond delay="1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127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3" presetClass="entr" presetSubtype="0" fill="hold" nodeType="withEffect">
                                  <p:stCondLst>
                                    <p:cond delay="149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3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92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2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380" decel="50000" fill="hold">
                                          <p:stCondLst>
                                            <p:cond delay="92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380" decel="50000" fill="hold">
                                          <p:stCondLst>
                                            <p:cond delay="92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3" presetClass="entr" presetSubtype="0" fill="hold" nodeType="withEffect">
                                  <p:stCondLst>
                                    <p:cond delay="17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3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92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2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380" decel="50000" fill="hold">
                                          <p:stCondLst>
                                            <p:cond delay="92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380" decel="50000" fill="hold">
                                          <p:stCondLst>
                                            <p:cond delay="92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grpId="0" nodeType="withEffect">
                                  <p:stCondLst>
                                    <p:cond delay="19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grpId="0" nodeType="withEffect">
                                  <p:stCondLst>
                                    <p:cond delay="207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22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238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2" presetClass="entr" presetSubtype="0" fill="hold" grpId="0" nodeType="withEffect">
                                  <p:stCondLst>
                                    <p:cond delay="256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94" dur="29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95" dur="29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6" dur="2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2" grpId="0" animBg="1"/>
      <p:bldP spid="15" grpId="0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5C29E5F7-2C47-4DD7-8A43-6F101D0BD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586" y="251024"/>
            <a:ext cx="4989469" cy="5948697"/>
          </a:xfrm>
          <a:prstGeom prst="rect">
            <a:avLst/>
          </a:prstGeom>
        </p:spPr>
      </p:pic>
      <p:pic>
        <p:nvPicPr>
          <p:cNvPr id="5" name="Immagine 4" descr="Immagine che contiene erba, via, montagna, strada&#10;&#10;Descrizione generata automaticamente">
            <a:extLst>
              <a:ext uri="{FF2B5EF4-FFF2-40B4-BE49-F238E27FC236}">
                <a16:creationId xmlns:a16="http://schemas.microsoft.com/office/drawing/2014/main" id="{9ABA3A47-DB92-47D9-8340-10798311AE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800"/>
                    </a14:imgEffect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762" y="251024"/>
            <a:ext cx="8526033" cy="489403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6DCB27A-9940-464C-AD8C-31C61B2FF0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5489" y="1261641"/>
            <a:ext cx="9957928" cy="5530639"/>
          </a:xfrm>
          <a:prstGeom prst="rect">
            <a:avLst/>
          </a:prstGeom>
        </p:spPr>
      </p:pic>
      <p:pic>
        <p:nvPicPr>
          <p:cNvPr id="6" name="Immagine 5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2655E0A9-7316-46B3-98EE-0805DBAFCA3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4" y="5454420"/>
            <a:ext cx="3871762" cy="121605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3E225EA9-530D-45F6-9740-D71C4F16C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402" y="401950"/>
            <a:ext cx="8694243" cy="777873"/>
          </a:xfrm>
          <a:gradFill flip="none" rotWithShape="1">
            <a:gsLst>
              <a:gs pos="75000">
                <a:srgbClr val="2C6723">
                  <a:alpha val="56000"/>
                </a:srgbClr>
              </a:gs>
              <a:gs pos="38000">
                <a:srgbClr val="00B050">
                  <a:alpha val="51000"/>
                </a:srgbClr>
              </a:gs>
              <a:gs pos="1000">
                <a:srgbClr val="00B050">
                  <a:alpha val="63000"/>
                </a:srgbClr>
              </a:gs>
              <a:gs pos="100000">
                <a:srgbClr val="17671B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>
            <a:normAutofit fontScale="90000"/>
          </a:bodyPr>
          <a:lstStyle/>
          <a:p>
            <a:r>
              <a:rPr lang="it-IT" dirty="0">
                <a:effectLst>
                  <a:glow rad="165100">
                    <a:srgbClr val="FFFF00">
                      <a:alpha val="76000"/>
                    </a:srgbClr>
                  </a:glow>
                </a:effectLst>
              </a:rPr>
              <a:t>* Imparare ad Imparare</a:t>
            </a:r>
          </a:p>
        </p:txBody>
      </p:sp>
      <p:pic>
        <p:nvPicPr>
          <p:cNvPr id="10" name="Immagine 9" descr="Immagine che contiene esterni, silhouette&#10;&#10;Descrizione generata automaticamente">
            <a:extLst>
              <a:ext uri="{FF2B5EF4-FFF2-40B4-BE49-F238E27FC236}">
                <a16:creationId xmlns:a16="http://schemas.microsoft.com/office/drawing/2014/main" id="{9F42900B-B9B1-4E91-86E0-6950E1318AD9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6">
                <a:shade val="45000"/>
                <a:satMod val="135000"/>
              </a:schemeClr>
              <a:prstClr val="white"/>
            </a:duotone>
            <a:alphaModFix amt="8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670" l="5090" r="98705">
                        <a14:foregroundMark x1="7589" y1="87955" x2="7589" y2="87955"/>
                        <a14:foregroundMark x1="16133" y1="82898" x2="19450" y2="90852"/>
                        <a14:foregroundMark x1="28880" y1="67330" x2="28289" y2="70966"/>
                        <a14:foregroundMark x1="5840" y1="89773" x2="5112" y2="90511"/>
                        <a14:foregroundMark x1="41900" y1="48523" x2="43217" y2="65909"/>
                        <a14:foregroundMark x1="54942" y1="44545" x2="55965" y2="60455"/>
                        <a14:foregroundMark x1="66530" y1="45227" x2="67121" y2="63011"/>
                        <a14:foregroundMark x1="93342" y1="45227" x2="93047" y2="60455"/>
                        <a14:foregroundMark x1="96228" y1="69148" x2="96819" y2="72386"/>
                        <a14:foregroundMark x1="2795" y1="97784" x2="21768" y2="94375"/>
                        <a14:foregroundMark x1="21768" y1="94375" x2="43649" y2="98125"/>
                        <a14:foregroundMark x1="43649" y1="98125" x2="54465" y2="95341"/>
                        <a14:foregroundMark x1="54465" y1="95341" x2="75256" y2="96875"/>
                        <a14:foregroundMark x1="75256" y1="96875" x2="84231" y2="96648"/>
                        <a14:foregroundMark x1="84231" y1="96648" x2="94433" y2="97670"/>
                        <a14:foregroundMark x1="94433" y1="97670" x2="98705" y2="96648"/>
                        <a14:foregroundMark x1="96020" y1="64696" x2="96020" y2="64696"/>
                        <a14:foregroundMark x1="95952" y1="60830" x2="96134" y2="67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487" y="1163790"/>
            <a:ext cx="10063156" cy="4025263"/>
          </a:xfrm>
          <a:prstGeom prst="rect">
            <a:avLst/>
          </a:prstGeom>
          <a:effectLst>
            <a:glow rad="127000">
              <a:srgbClr val="FFFF00">
                <a:alpha val="40000"/>
              </a:srgbClr>
            </a:glow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6A71A22B-E565-4F03-AB7F-AE06AD6C80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976">
            <a:off x="378796" y="632450"/>
            <a:ext cx="2023712" cy="668133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D820B53-CC95-4D8D-87CA-E092DBCE95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5594" y="4978883"/>
            <a:ext cx="7525201" cy="1282565"/>
          </a:xfrm>
        </p:spPr>
        <p:txBody>
          <a:bodyPr>
            <a:normAutofit/>
          </a:bodyPr>
          <a:lstStyle/>
          <a:p>
            <a:r>
              <a:rPr lang="it-IT" sz="3200" dirty="0"/>
              <a:t>Mai smettere di IMPARARE</a:t>
            </a:r>
          </a:p>
          <a:p>
            <a:pPr marL="1260475">
              <a:tabLst>
                <a:tab pos="1260475" algn="l"/>
              </a:tabLst>
            </a:pPr>
            <a:r>
              <a:rPr lang="it-IT" sz="3200" dirty="0">
                <a:solidFill>
                  <a:srgbClr val="FF0000"/>
                </a:solidFill>
              </a:rPr>
              <a:t>Mai imparare a SMETTERE</a:t>
            </a:r>
          </a:p>
        </p:txBody>
      </p:sp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B0B56790-5C11-4529-B281-F9545AB01E0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0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916" y="5682463"/>
            <a:ext cx="987879" cy="97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10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3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" dur="8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3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2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800"/>
                            </p:stCondLst>
                            <p:childTnLst>
                              <p:par>
                                <p:cTn id="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49092D32-1A7B-40BB-AE08-272FC93C8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868" y="1976077"/>
            <a:ext cx="2642839" cy="1862701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9490F1C-88BF-47E5-96D3-D67975332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8882" y="303716"/>
            <a:ext cx="7398745" cy="553833"/>
          </a:xfrm>
        </p:spPr>
        <p:txBody>
          <a:bodyPr>
            <a:noAutofit/>
          </a:bodyPr>
          <a:lstStyle/>
          <a:p>
            <a:pPr indent="452438" algn="ctr"/>
            <a:r>
              <a:rPr lang="it-IT" sz="2400" spc="300" dirty="0">
                <a:effectLst>
                  <a:glow rad="127000">
                    <a:srgbClr val="FFFF00"/>
                  </a:glow>
                </a:effectLst>
              </a:rPr>
              <a:t>FASI dell’Apprendimento</a:t>
            </a:r>
          </a:p>
        </p:txBody>
      </p:sp>
      <p:pic>
        <p:nvPicPr>
          <p:cNvPr id="9" name="Immagine 8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B1D142DA-BD98-4167-A475-5448CA5572F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32" y="5525324"/>
            <a:ext cx="3871762" cy="121605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4D921FA-79E6-4D3B-808B-2247A754F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165" y="1900247"/>
            <a:ext cx="2387503" cy="195682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8D482E35-B1C8-4C28-A184-925CC05AC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693" y="3782391"/>
            <a:ext cx="2537607" cy="195682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E474FBF-9619-4344-8F63-B9B03494F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894" y="3786963"/>
            <a:ext cx="2100076" cy="182612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397E5B19-0412-4A70-BC89-F2239FE2572F}"/>
              </a:ext>
            </a:extLst>
          </p:cNvPr>
          <p:cNvCxnSpPr/>
          <p:nvPr/>
        </p:nvCxnSpPr>
        <p:spPr>
          <a:xfrm>
            <a:off x="996233" y="3767151"/>
            <a:ext cx="10069551" cy="39624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diritto 30">
            <a:extLst>
              <a:ext uri="{FF2B5EF4-FFF2-40B4-BE49-F238E27FC236}">
                <a16:creationId xmlns:a16="http://schemas.microsoft.com/office/drawing/2014/main" id="{F15F36B9-984F-4D0E-B38F-62BA6BA67C3A}"/>
              </a:ext>
            </a:extLst>
          </p:cNvPr>
          <p:cNvCxnSpPr>
            <a:cxnSpLocks/>
          </p:cNvCxnSpPr>
          <p:nvPr/>
        </p:nvCxnSpPr>
        <p:spPr>
          <a:xfrm flipV="1">
            <a:off x="1442937" y="3774006"/>
            <a:ext cx="46503" cy="2368193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ACE4F1E6-B9B2-479B-8D5E-F536DC0C659B}"/>
              </a:ext>
            </a:extLst>
          </p:cNvPr>
          <p:cNvCxnSpPr>
            <a:cxnSpLocks/>
          </p:cNvCxnSpPr>
          <p:nvPr/>
        </p:nvCxnSpPr>
        <p:spPr>
          <a:xfrm flipV="1">
            <a:off x="1498393" y="1386001"/>
            <a:ext cx="46503" cy="2368193"/>
          </a:xfrm>
          <a:prstGeom prst="line">
            <a:avLst/>
          </a:prstGeom>
          <a:ln w="571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Immagine 41">
            <a:extLst>
              <a:ext uri="{FF2B5EF4-FFF2-40B4-BE49-F238E27FC236}">
                <a16:creationId xmlns:a16="http://schemas.microsoft.com/office/drawing/2014/main" id="{BFAEC8EA-EE62-4E5B-ABC1-117CB839B2C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759" y="3614125"/>
            <a:ext cx="929521" cy="927593"/>
          </a:xfrm>
          <a:prstGeom prst="rect">
            <a:avLst/>
          </a:prstGeom>
        </p:spPr>
      </p:pic>
      <p:pic>
        <p:nvPicPr>
          <p:cNvPr id="44" name="Immagine 43">
            <a:extLst>
              <a:ext uri="{FF2B5EF4-FFF2-40B4-BE49-F238E27FC236}">
                <a16:creationId xmlns:a16="http://schemas.microsoft.com/office/drawing/2014/main" id="{E33B3092-7542-416A-9BF9-2FC03BF02D9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467" y="2986083"/>
            <a:ext cx="884162" cy="876809"/>
          </a:xfrm>
          <a:prstGeom prst="rect">
            <a:avLst/>
          </a:prstGeom>
        </p:spPr>
      </p:pic>
      <p:pic>
        <p:nvPicPr>
          <p:cNvPr id="46" name="Immagine 45">
            <a:extLst>
              <a:ext uri="{FF2B5EF4-FFF2-40B4-BE49-F238E27FC236}">
                <a16:creationId xmlns:a16="http://schemas.microsoft.com/office/drawing/2014/main" id="{27469E31-EA55-489B-B4FE-0960CA9BFE2A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920" y="3591500"/>
            <a:ext cx="978223" cy="978223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165D156A-8C7C-482A-9ECF-C8510F04E2CA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849" y="2955341"/>
            <a:ext cx="940046" cy="934183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CB1D2303-FB0C-4FA0-9E35-C9435A4E4D0A}"/>
              </a:ext>
            </a:extLst>
          </p:cNvPr>
          <p:cNvSpPr/>
          <p:nvPr/>
        </p:nvSpPr>
        <p:spPr>
          <a:xfrm>
            <a:off x="1466188" y="5078962"/>
            <a:ext cx="2520860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spc="300" dirty="0">
                <a:ln w="25400" cmpd="sng">
                  <a:noFill/>
                  <a:prstDash val="solid"/>
                </a:ln>
                <a:solidFill>
                  <a:srgbClr val="FF0000"/>
                </a:solidFill>
                <a:latin typeface="Franklin Gothic Heavy" panose="020B0903020102020204" pitchFamily="34" charset="0"/>
              </a:rPr>
              <a:t>Percepire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5CAAE0BF-7089-4EAA-AA46-B9DAFAE5B027}"/>
              </a:ext>
            </a:extLst>
          </p:cNvPr>
          <p:cNvSpPr/>
          <p:nvPr/>
        </p:nvSpPr>
        <p:spPr>
          <a:xfrm>
            <a:off x="3628826" y="5551222"/>
            <a:ext cx="3112692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spc="300" dirty="0">
                <a:ln w="25400" cmpd="sng">
                  <a:noFill/>
                  <a:prstDash val="solid"/>
                </a:ln>
                <a:solidFill>
                  <a:srgbClr val="EF7F1A"/>
                </a:solidFill>
                <a:latin typeface="Franklin Gothic Heavy" panose="020B0903020102020204" pitchFamily="34" charset="0"/>
              </a:rPr>
              <a:t>Memorizzare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D7223E21-3A7B-4AD2-AC49-3366E3DFBD0C}"/>
              </a:ext>
            </a:extLst>
          </p:cNvPr>
          <p:cNvSpPr/>
          <p:nvPr/>
        </p:nvSpPr>
        <p:spPr>
          <a:xfrm>
            <a:off x="6487803" y="5907477"/>
            <a:ext cx="2436201" cy="5539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3000" b="1" spc="300" dirty="0">
                <a:ln w="25400" cmpd="sng">
                  <a:noFill/>
                  <a:prstDash val="solid"/>
                </a:ln>
                <a:solidFill>
                  <a:srgbClr val="009A00"/>
                </a:solidFill>
                <a:latin typeface="Franklin Gothic Heavy" panose="020B0903020102020204" pitchFamily="34" charset="0"/>
              </a:rPr>
              <a:t>Esprimere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D283C676-369C-4427-B854-2D4D8BB44F2D}"/>
              </a:ext>
            </a:extLst>
          </p:cNvPr>
          <p:cNvSpPr/>
          <p:nvPr/>
        </p:nvSpPr>
        <p:spPr>
          <a:xfrm>
            <a:off x="8892620" y="5673679"/>
            <a:ext cx="2650151" cy="5655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ts val="4000"/>
              </a:lnSpc>
            </a:pPr>
            <a:r>
              <a:rPr lang="it-IT" sz="3000" b="1" dirty="0">
                <a:ln w="25400" cmpd="sng">
                  <a:noFill/>
                  <a:prstDash val="solid"/>
                </a:ln>
                <a:solidFill>
                  <a:srgbClr val="0070C0"/>
                </a:solidFill>
                <a:latin typeface="Franklin Gothic Heavy" panose="020B0903020102020204" pitchFamily="34" charset="0"/>
              </a:rPr>
              <a:t>Confrontare</a:t>
            </a:r>
          </a:p>
        </p:txBody>
      </p:sp>
      <p:pic>
        <p:nvPicPr>
          <p:cNvPr id="4" name="Elemento grafico 3" descr="Tastiera contorno">
            <a:extLst>
              <a:ext uri="{FF2B5EF4-FFF2-40B4-BE49-F238E27FC236}">
                <a16:creationId xmlns:a16="http://schemas.microsoft.com/office/drawing/2014/main" id="{F491D1B3-A72A-42FB-A6C5-4CEBB84282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38866" y="1246483"/>
            <a:ext cx="914400" cy="914400"/>
          </a:xfrm>
          <a:prstGeom prst="rect">
            <a:avLst/>
          </a:prstGeom>
        </p:spPr>
      </p:pic>
      <p:pic>
        <p:nvPicPr>
          <p:cNvPr id="7" name="Elemento grafico 6" descr="Portatile con riempimento a tinta unita">
            <a:extLst>
              <a:ext uri="{FF2B5EF4-FFF2-40B4-BE49-F238E27FC236}">
                <a16:creationId xmlns:a16="http://schemas.microsoft.com/office/drawing/2014/main" id="{3835C0F9-991E-487F-88D7-AA3652759C6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8902" y="2044802"/>
            <a:ext cx="1159678" cy="1159678"/>
          </a:xfrm>
          <a:prstGeom prst="rect">
            <a:avLst/>
          </a:prstGeom>
        </p:spPr>
      </p:pic>
      <p:pic>
        <p:nvPicPr>
          <p:cNvPr id="15" name="Elemento grafico 14" descr="Disco contorno">
            <a:extLst>
              <a:ext uri="{FF2B5EF4-FFF2-40B4-BE49-F238E27FC236}">
                <a16:creationId xmlns:a16="http://schemas.microsoft.com/office/drawing/2014/main" id="{1F5A3450-1B3D-4814-9B52-CBD4F20A634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685266" y="1140307"/>
            <a:ext cx="914400" cy="914400"/>
          </a:xfrm>
          <a:prstGeom prst="rect">
            <a:avLst/>
          </a:prstGeom>
        </p:spPr>
      </p:pic>
      <p:pic>
        <p:nvPicPr>
          <p:cNvPr id="17" name="Elemento grafico 16" descr="Scanner contorno">
            <a:extLst>
              <a:ext uri="{FF2B5EF4-FFF2-40B4-BE49-F238E27FC236}">
                <a16:creationId xmlns:a16="http://schemas.microsoft.com/office/drawing/2014/main" id="{470A4A52-B951-4CD6-AF6D-4ACA641E3F8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036902" y="2699725"/>
            <a:ext cx="914400" cy="914400"/>
          </a:xfrm>
          <a:prstGeom prst="rect">
            <a:avLst/>
          </a:prstGeom>
        </p:spPr>
      </p:pic>
      <p:pic>
        <p:nvPicPr>
          <p:cNvPr id="21" name="Elemento grafico 20" descr="Fax contorno">
            <a:extLst>
              <a:ext uri="{FF2B5EF4-FFF2-40B4-BE49-F238E27FC236}">
                <a16:creationId xmlns:a16="http://schemas.microsoft.com/office/drawing/2014/main" id="{066E691D-0255-4292-9D9C-748EE846661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611422" y="1797315"/>
            <a:ext cx="914400" cy="914400"/>
          </a:xfrm>
          <a:prstGeom prst="rect">
            <a:avLst/>
          </a:prstGeom>
        </p:spPr>
      </p:pic>
      <p:pic>
        <p:nvPicPr>
          <p:cNvPr id="23" name="Elemento grafico 22" descr="Cassetta postale contorno">
            <a:extLst>
              <a:ext uri="{FF2B5EF4-FFF2-40B4-BE49-F238E27FC236}">
                <a16:creationId xmlns:a16="http://schemas.microsoft.com/office/drawing/2014/main" id="{36C682E7-2834-4617-AD71-E3745A44668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6642546" y="2703850"/>
            <a:ext cx="914400" cy="914400"/>
          </a:xfrm>
          <a:prstGeom prst="rect">
            <a:avLst/>
          </a:prstGeom>
        </p:spPr>
      </p:pic>
      <p:pic>
        <p:nvPicPr>
          <p:cNvPr id="25" name="Elemento grafico 24" descr="Badge Tick1 con riempimento a tinta unita">
            <a:extLst>
              <a:ext uri="{FF2B5EF4-FFF2-40B4-BE49-F238E27FC236}">
                <a16:creationId xmlns:a16="http://schemas.microsoft.com/office/drawing/2014/main" id="{974B265F-E4A6-4B9B-9F31-06AD3568C43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9439798" y="1489088"/>
            <a:ext cx="914400" cy="914400"/>
          </a:xfrm>
          <a:prstGeom prst="rect">
            <a:avLst/>
          </a:prstGeom>
        </p:spPr>
      </p:pic>
      <p:pic>
        <p:nvPicPr>
          <p:cNvPr id="27" name="Elemento grafico 26" descr="Badge Croce con riempimento a tinta unita">
            <a:extLst>
              <a:ext uri="{FF2B5EF4-FFF2-40B4-BE49-F238E27FC236}">
                <a16:creationId xmlns:a16="http://schemas.microsoft.com/office/drawing/2014/main" id="{B3AE993B-FC54-4565-89AC-53CAA117EF7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711410" y="1932093"/>
            <a:ext cx="914400" cy="914400"/>
          </a:xfrm>
          <a:prstGeom prst="rect">
            <a:avLst/>
          </a:prstGeom>
        </p:spPr>
      </p:pic>
      <p:pic>
        <p:nvPicPr>
          <p:cNvPr id="29" name="Elemento grafico 28" descr="Badge Segui con riempimento a tinta unita">
            <a:extLst>
              <a:ext uri="{FF2B5EF4-FFF2-40B4-BE49-F238E27FC236}">
                <a16:creationId xmlns:a16="http://schemas.microsoft.com/office/drawing/2014/main" id="{DAECFC58-CD3A-4269-AB8F-D81BD7D24DE1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0234132" y="21914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6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1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4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6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8" presetClass="emph" presetSubtype="0" repeatCount="1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1000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Rot by="21600000">
                                      <p:cBhvr>
                                        <p:cTn id="6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8" presetClass="emph" presetSubtype="0" repeatCount="10000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animRot by="21600000">
                                      <p:cBhvr>
                                        <p:cTn id="75" dur="2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1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59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8" presetClass="emph" presetSubtype="0" repeatCount="1000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animRot by="21600000">
                                      <p:cBhvr>
                                        <p:cTn id="9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grpId="0" nodeType="withEffect">
                                  <p:stCondLst>
                                    <p:cond delay="102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grpId="0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94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1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8DA7F3-AAC5-4F90-9B80-F7D89872B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0169" y="251541"/>
            <a:ext cx="9620418" cy="794758"/>
          </a:xfrm>
        </p:spPr>
        <p:txBody>
          <a:bodyPr>
            <a:normAutofit fontScale="90000"/>
          </a:bodyPr>
          <a:lstStyle/>
          <a:p>
            <a:r>
              <a:rPr lang="it-IT" dirty="0"/>
              <a:t>Memoria &amp; Apprendimento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F863677-1DD9-4B75-A083-ADFFE3191AAD}"/>
              </a:ext>
            </a:extLst>
          </p:cNvPr>
          <p:cNvSpPr txBox="1"/>
          <p:nvPr/>
        </p:nvSpPr>
        <p:spPr>
          <a:xfrm>
            <a:off x="2700169" y="1028959"/>
            <a:ext cx="8778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it-IT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3200" dirty="0">
                <a:solidFill>
                  <a:srgbClr val="002060"/>
                </a:solidFill>
                <a:latin typeface="Arial Black" panose="020B0A04020102020204" pitchFamily="34" charset="0"/>
              </a:rPr>
              <a:t>ciò che ricordiamo dopo due giorni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F4700A61-6E05-45C8-B140-3A33DCC41BC6}"/>
              </a:ext>
            </a:extLst>
          </p:cNvPr>
          <p:cNvGrpSpPr/>
          <p:nvPr/>
        </p:nvGrpSpPr>
        <p:grpSpPr>
          <a:xfrm>
            <a:off x="1238356" y="2014119"/>
            <a:ext cx="4513815" cy="1871922"/>
            <a:chOff x="1238356" y="2014119"/>
            <a:chExt cx="4513815" cy="1871922"/>
          </a:xfrm>
        </p:grpSpPr>
        <p:sp>
          <p:nvSpPr>
            <p:cNvPr id="16" name="Triangolo isoscele 15">
              <a:extLst>
                <a:ext uri="{FF2B5EF4-FFF2-40B4-BE49-F238E27FC236}">
                  <a16:creationId xmlns:a16="http://schemas.microsoft.com/office/drawing/2014/main" id="{F9105BF8-1320-433F-88BF-DA64BB43FB9E}"/>
                </a:ext>
              </a:extLst>
            </p:cNvPr>
            <p:cNvSpPr/>
            <p:nvPr/>
          </p:nvSpPr>
          <p:spPr>
            <a:xfrm rot="4319650">
              <a:off x="3454407" y="1293343"/>
              <a:ext cx="1576988" cy="3018540"/>
            </a:xfrm>
            <a:prstGeom prst="triangl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2000">
                  <a:srgbClr val="009A00">
                    <a:alpha val="33000"/>
                  </a:srgbClr>
                </a:gs>
                <a:gs pos="58000">
                  <a:srgbClr val="009A00">
                    <a:alpha val="72000"/>
                  </a:srgbClr>
                </a:gs>
                <a:gs pos="100000">
                  <a:srgbClr val="009A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17" name="Rettangolo 16">
              <a:extLst>
                <a:ext uri="{FF2B5EF4-FFF2-40B4-BE49-F238E27FC236}">
                  <a16:creationId xmlns:a16="http://schemas.microsoft.com/office/drawing/2014/main" id="{381BE7CB-A125-4CB4-AA43-D9A2EC6AF660}"/>
                </a:ext>
              </a:extLst>
            </p:cNvPr>
            <p:cNvSpPr/>
            <p:nvPr/>
          </p:nvSpPr>
          <p:spPr>
            <a:xfrm>
              <a:off x="1238356" y="3332043"/>
              <a:ext cx="3785461" cy="5539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it-IT" sz="3000" spc="300" dirty="0">
                  <a:ln w="19050" cmpd="sng">
                    <a:solidFill>
                      <a:srgbClr val="009A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leggiamo</a:t>
              </a:r>
            </a:p>
          </p:txBody>
        </p: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3093536B-AF66-4776-9BD0-47E40B30B714}"/>
              </a:ext>
            </a:extLst>
          </p:cNvPr>
          <p:cNvGrpSpPr/>
          <p:nvPr/>
        </p:nvGrpSpPr>
        <p:grpSpPr>
          <a:xfrm>
            <a:off x="4060986" y="2431486"/>
            <a:ext cx="2622378" cy="3395511"/>
            <a:chOff x="4060986" y="2431486"/>
            <a:chExt cx="2622378" cy="3395511"/>
          </a:xfrm>
        </p:grpSpPr>
        <p:sp>
          <p:nvSpPr>
            <p:cNvPr id="4" name="Triangolo isoscele 3">
              <a:extLst>
                <a:ext uri="{FF2B5EF4-FFF2-40B4-BE49-F238E27FC236}">
                  <a16:creationId xmlns:a16="http://schemas.microsoft.com/office/drawing/2014/main" id="{6F77E185-9A4F-4F47-97A6-D851CBE3E2FB}"/>
                </a:ext>
              </a:extLst>
            </p:cNvPr>
            <p:cNvSpPr/>
            <p:nvPr/>
          </p:nvSpPr>
          <p:spPr>
            <a:xfrm rot="696259">
              <a:off x="4835643" y="2431486"/>
              <a:ext cx="1484032" cy="3207616"/>
            </a:xfrm>
            <a:prstGeom prst="triangl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2000">
                  <a:srgbClr val="FF00FF">
                    <a:alpha val="21000"/>
                  </a:srgbClr>
                </a:gs>
                <a:gs pos="57000">
                  <a:srgbClr val="FF00FF">
                    <a:alpha val="56000"/>
                  </a:srgbClr>
                </a:gs>
                <a:gs pos="100000">
                  <a:srgbClr val="FF00FF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060DBDB4-EDE4-42C2-89EC-BA42A7304A80}"/>
                </a:ext>
              </a:extLst>
            </p:cNvPr>
            <p:cNvSpPr/>
            <p:nvPr/>
          </p:nvSpPr>
          <p:spPr>
            <a:xfrm>
              <a:off x="4060986" y="5272999"/>
              <a:ext cx="2622378" cy="5539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it-IT" sz="3000" spc="300" dirty="0">
                  <a:ln w="19050" cmpd="sng">
                    <a:solidFill>
                      <a:srgbClr val="FF00FF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vediamo</a:t>
              </a: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3B8504E1-9CC1-48D5-A0CA-609FE48FCC23}"/>
              </a:ext>
            </a:extLst>
          </p:cNvPr>
          <p:cNvGrpSpPr/>
          <p:nvPr/>
        </p:nvGrpSpPr>
        <p:grpSpPr>
          <a:xfrm>
            <a:off x="1787409" y="2011130"/>
            <a:ext cx="3664944" cy="3207616"/>
            <a:chOff x="1787409" y="2011130"/>
            <a:chExt cx="3664944" cy="3207616"/>
          </a:xfrm>
        </p:grpSpPr>
        <p:sp>
          <p:nvSpPr>
            <p:cNvPr id="12" name="Triangolo isoscele 11">
              <a:extLst>
                <a:ext uri="{FF2B5EF4-FFF2-40B4-BE49-F238E27FC236}">
                  <a16:creationId xmlns:a16="http://schemas.microsoft.com/office/drawing/2014/main" id="{55CC30A0-32F7-43F8-92EC-66AEADDB60CE}"/>
                </a:ext>
              </a:extLst>
            </p:cNvPr>
            <p:cNvSpPr/>
            <p:nvPr/>
          </p:nvSpPr>
          <p:spPr>
            <a:xfrm rot="2594572">
              <a:off x="3968321" y="2011130"/>
              <a:ext cx="1484032" cy="3207616"/>
            </a:xfrm>
            <a:prstGeom prst="triangl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2000">
                  <a:srgbClr val="FFC000">
                    <a:alpha val="37000"/>
                  </a:srgbClr>
                </a:gs>
                <a:gs pos="56000">
                  <a:srgbClr val="FFC000">
                    <a:alpha val="57000"/>
                  </a:srgbClr>
                </a:gs>
                <a:gs pos="100000">
                  <a:srgbClr val="FFC00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6CC67CE9-82A0-42F8-B347-616A1AB70D8B}"/>
                </a:ext>
              </a:extLst>
            </p:cNvPr>
            <p:cNvSpPr/>
            <p:nvPr/>
          </p:nvSpPr>
          <p:spPr>
            <a:xfrm>
              <a:off x="1787409" y="4634752"/>
              <a:ext cx="2622378" cy="55399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it-IT" sz="3000" spc="300" dirty="0">
                  <a:ln w="19050" cmpd="sng">
                    <a:solidFill>
                      <a:srgbClr val="EF7F1A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ascoltiamo</a:t>
              </a:r>
            </a:p>
          </p:txBody>
        </p:sp>
      </p:grpSp>
      <p:grpSp>
        <p:nvGrpSpPr>
          <p:cNvPr id="30" name="Gruppo 29">
            <a:extLst>
              <a:ext uri="{FF2B5EF4-FFF2-40B4-BE49-F238E27FC236}">
                <a16:creationId xmlns:a16="http://schemas.microsoft.com/office/drawing/2014/main" id="{DCF81526-B60C-4C95-BE90-1EB6C9FED397}"/>
              </a:ext>
            </a:extLst>
          </p:cNvPr>
          <p:cNvGrpSpPr/>
          <p:nvPr/>
        </p:nvGrpSpPr>
        <p:grpSpPr>
          <a:xfrm>
            <a:off x="5769369" y="2385205"/>
            <a:ext cx="3052197" cy="3789570"/>
            <a:chOff x="5769369" y="2385205"/>
            <a:chExt cx="3052197" cy="3789570"/>
          </a:xfrm>
        </p:grpSpPr>
        <p:sp>
          <p:nvSpPr>
            <p:cNvPr id="10" name="Triangolo isoscele 9">
              <a:extLst>
                <a:ext uri="{FF2B5EF4-FFF2-40B4-BE49-F238E27FC236}">
                  <a16:creationId xmlns:a16="http://schemas.microsoft.com/office/drawing/2014/main" id="{7551A589-D5B5-4BDA-B50B-4483312DF79F}"/>
                </a:ext>
              </a:extLst>
            </p:cNvPr>
            <p:cNvSpPr/>
            <p:nvPr/>
          </p:nvSpPr>
          <p:spPr>
            <a:xfrm rot="20496665">
              <a:off x="5769369" y="2385205"/>
              <a:ext cx="1484032" cy="3207616"/>
            </a:xfrm>
            <a:prstGeom prst="triangl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2000">
                  <a:srgbClr val="00B0F0">
                    <a:alpha val="34000"/>
                  </a:srgbClr>
                </a:gs>
                <a:gs pos="57000">
                  <a:srgbClr val="00B0F0">
                    <a:alpha val="64000"/>
                  </a:srgbClr>
                </a:gs>
                <a:gs pos="100000">
                  <a:srgbClr val="00B0F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BB85FE40-79D4-4289-A10D-37F95F619445}"/>
                </a:ext>
              </a:extLst>
            </p:cNvPr>
            <p:cNvSpPr/>
            <p:nvPr/>
          </p:nvSpPr>
          <p:spPr>
            <a:xfrm>
              <a:off x="6199188" y="5455347"/>
              <a:ext cx="2622378" cy="71942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it-IT" sz="3000" spc="300" dirty="0">
                  <a:ln w="19050" cmpd="sng">
                    <a:solidFill>
                      <a:srgbClr val="0070C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vedere e</a:t>
              </a:r>
              <a:br>
                <a:rPr lang="it-IT" sz="3000" spc="300" dirty="0">
                  <a:ln w="19050" cmpd="sng">
                    <a:solidFill>
                      <a:srgbClr val="0070C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</a:br>
              <a:r>
                <a:rPr lang="it-IT" sz="3000" spc="300" dirty="0">
                  <a:ln w="19050" cmpd="sng">
                    <a:solidFill>
                      <a:srgbClr val="0070C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ascoltare</a:t>
              </a:r>
            </a:p>
          </p:txBody>
        </p:sp>
      </p:grp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33079628-9B1C-4A22-9C78-2C260989EFA0}"/>
              </a:ext>
            </a:extLst>
          </p:cNvPr>
          <p:cNvGrpSpPr/>
          <p:nvPr/>
        </p:nvGrpSpPr>
        <p:grpSpPr>
          <a:xfrm>
            <a:off x="5701114" y="2743123"/>
            <a:ext cx="4728030" cy="2548467"/>
            <a:chOff x="5701114" y="2743123"/>
            <a:chExt cx="4728030" cy="2548467"/>
          </a:xfrm>
        </p:grpSpPr>
        <p:sp>
          <p:nvSpPr>
            <p:cNvPr id="14" name="Triangolo isoscele 13">
              <a:extLst>
                <a:ext uri="{FF2B5EF4-FFF2-40B4-BE49-F238E27FC236}">
                  <a16:creationId xmlns:a16="http://schemas.microsoft.com/office/drawing/2014/main" id="{245BCC5A-873A-4A13-AB9D-FFAD42D31635}"/>
                </a:ext>
              </a:extLst>
            </p:cNvPr>
            <p:cNvSpPr/>
            <p:nvPr/>
          </p:nvSpPr>
          <p:spPr>
            <a:xfrm rot="18874560">
              <a:off x="6493670" y="1950567"/>
              <a:ext cx="1576988" cy="3162100"/>
            </a:xfrm>
            <a:prstGeom prst="triangl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2000">
                  <a:srgbClr val="7030A0">
                    <a:alpha val="31000"/>
                  </a:srgbClr>
                </a:gs>
                <a:gs pos="54000">
                  <a:srgbClr val="7030A0">
                    <a:alpha val="59000"/>
                  </a:srgbClr>
                </a:gs>
                <a:gs pos="100000">
                  <a:srgbClr val="7030A0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6A3FF59C-8809-4F12-ACDF-AAE989A40BD2}"/>
                </a:ext>
              </a:extLst>
            </p:cNvPr>
            <p:cNvSpPr/>
            <p:nvPr/>
          </p:nvSpPr>
          <p:spPr>
            <a:xfrm>
              <a:off x="7806766" y="4572162"/>
              <a:ext cx="2622378" cy="71942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it-IT" sz="3000" spc="300" dirty="0">
                  <a:ln w="19050" cmpd="sng">
                    <a:solidFill>
                      <a:srgbClr val="7030A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dire e</a:t>
              </a:r>
              <a:br>
                <a:rPr lang="it-IT" sz="3000" spc="300" dirty="0">
                  <a:ln w="19050" cmpd="sng">
                    <a:solidFill>
                      <a:srgbClr val="7030A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</a:br>
              <a:r>
                <a:rPr lang="it-IT" sz="3000" spc="300" dirty="0">
                  <a:ln w="19050" cmpd="sng">
                    <a:solidFill>
                      <a:srgbClr val="7030A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discutere</a:t>
              </a: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D4960B77-665E-47FB-B642-1CEF9DB80B8C}"/>
              </a:ext>
            </a:extLst>
          </p:cNvPr>
          <p:cNvGrpSpPr/>
          <p:nvPr/>
        </p:nvGrpSpPr>
        <p:grpSpPr>
          <a:xfrm>
            <a:off x="6301585" y="1957591"/>
            <a:ext cx="5061508" cy="1576988"/>
            <a:chOff x="6301585" y="1957591"/>
            <a:chExt cx="5061508" cy="1576988"/>
          </a:xfrm>
        </p:grpSpPr>
        <p:sp>
          <p:nvSpPr>
            <p:cNvPr id="15" name="Triangolo isoscele 14">
              <a:extLst>
                <a:ext uri="{FF2B5EF4-FFF2-40B4-BE49-F238E27FC236}">
                  <a16:creationId xmlns:a16="http://schemas.microsoft.com/office/drawing/2014/main" id="{43F6882D-910E-4485-9E0D-499C52042464}"/>
                </a:ext>
              </a:extLst>
            </p:cNvPr>
            <p:cNvSpPr/>
            <p:nvPr/>
          </p:nvSpPr>
          <p:spPr>
            <a:xfrm rot="17207514">
              <a:off x="7022361" y="1236815"/>
              <a:ext cx="1576988" cy="3018540"/>
            </a:xfrm>
            <a:prstGeom prst="triangl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2000">
                  <a:srgbClr val="FA0506">
                    <a:alpha val="30000"/>
                  </a:srgbClr>
                </a:gs>
                <a:gs pos="55000">
                  <a:srgbClr val="FA0506">
                    <a:alpha val="57000"/>
                  </a:srgbClr>
                </a:gs>
                <a:gs pos="100000">
                  <a:srgbClr val="FA0506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b="1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FD9E4D21-6FE7-4BE8-8B4E-69DD8AC9DFD8}"/>
                </a:ext>
              </a:extLst>
            </p:cNvPr>
            <p:cNvSpPr/>
            <p:nvPr/>
          </p:nvSpPr>
          <p:spPr>
            <a:xfrm>
              <a:off x="8512495" y="2524128"/>
              <a:ext cx="2850598" cy="71942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>
                <a:lnSpc>
                  <a:spcPts val="2400"/>
                </a:lnSpc>
              </a:pPr>
              <a:r>
                <a:rPr lang="it-IT" sz="3000" spc="300" dirty="0">
                  <a:ln w="19050" cmpd="sng">
                    <a:solidFill>
                      <a:srgbClr val="C0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dire e fare</a:t>
              </a:r>
              <a:br>
                <a:rPr lang="it-IT" sz="3000" spc="300" dirty="0">
                  <a:ln w="19050" cmpd="sng">
                    <a:solidFill>
                      <a:srgbClr val="C0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</a:br>
              <a:r>
                <a:rPr lang="it-IT" sz="3000" spc="300" dirty="0">
                  <a:ln w="19050" cmpd="sng">
                    <a:solidFill>
                      <a:srgbClr val="C0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REALIZZARE</a:t>
              </a:r>
            </a:p>
          </p:txBody>
        </p:sp>
      </p:grpSp>
      <p:sp>
        <p:nvSpPr>
          <p:cNvPr id="23" name="Cerchio parziale 22">
            <a:extLst>
              <a:ext uri="{FF2B5EF4-FFF2-40B4-BE49-F238E27FC236}">
                <a16:creationId xmlns:a16="http://schemas.microsoft.com/office/drawing/2014/main" id="{50E841A1-C48F-48C5-A09F-35366EF8E863}"/>
              </a:ext>
            </a:extLst>
          </p:cNvPr>
          <p:cNvSpPr/>
          <p:nvPr/>
        </p:nvSpPr>
        <p:spPr>
          <a:xfrm>
            <a:off x="4636020" y="1194638"/>
            <a:ext cx="2531486" cy="2045361"/>
          </a:xfrm>
          <a:prstGeom prst="pie">
            <a:avLst>
              <a:gd name="adj1" fmla="val 0"/>
              <a:gd name="adj2" fmla="val 10603117"/>
            </a:avLst>
          </a:prstGeom>
          <a:solidFill>
            <a:schemeClr val="bg1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4" name="Cerchio parziale 33">
            <a:extLst>
              <a:ext uri="{FF2B5EF4-FFF2-40B4-BE49-F238E27FC236}">
                <a16:creationId xmlns:a16="http://schemas.microsoft.com/office/drawing/2014/main" id="{A8EE7BEB-C437-4895-9173-6AD926FCB6F3}"/>
              </a:ext>
            </a:extLst>
          </p:cNvPr>
          <p:cNvSpPr/>
          <p:nvPr/>
        </p:nvSpPr>
        <p:spPr>
          <a:xfrm>
            <a:off x="4613884" y="1168453"/>
            <a:ext cx="2531486" cy="2045361"/>
          </a:xfrm>
          <a:prstGeom prst="pie">
            <a:avLst>
              <a:gd name="adj1" fmla="val 0"/>
              <a:gd name="adj2" fmla="val 10603117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5000">
                <a:srgbClr val="FFFF00">
                  <a:alpha val="28000"/>
                </a:srgbClr>
              </a:gs>
              <a:gs pos="49000">
                <a:srgbClr val="FFFF00">
                  <a:alpha val="60000"/>
                </a:srgbClr>
              </a:gs>
              <a:gs pos="77000">
                <a:srgbClr val="FFFF00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5" name="Cerchio parziale 34">
            <a:extLst>
              <a:ext uri="{FF2B5EF4-FFF2-40B4-BE49-F238E27FC236}">
                <a16:creationId xmlns:a16="http://schemas.microsoft.com/office/drawing/2014/main" id="{83283E31-8AB2-4DDD-AB0D-30D79A846344}"/>
              </a:ext>
            </a:extLst>
          </p:cNvPr>
          <p:cNvSpPr/>
          <p:nvPr/>
        </p:nvSpPr>
        <p:spPr>
          <a:xfrm>
            <a:off x="4636020" y="1194638"/>
            <a:ext cx="2531486" cy="2045361"/>
          </a:xfrm>
          <a:prstGeom prst="pie">
            <a:avLst>
              <a:gd name="adj1" fmla="val 0"/>
              <a:gd name="adj2" fmla="val 10603117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5000">
                <a:srgbClr val="FFFF00">
                  <a:alpha val="28000"/>
                </a:srgbClr>
              </a:gs>
              <a:gs pos="49000">
                <a:srgbClr val="FFFF00">
                  <a:alpha val="60000"/>
                </a:srgbClr>
              </a:gs>
              <a:gs pos="77000">
                <a:srgbClr val="FFFF00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5" name="Immagine 24" descr="Immagine che contiene cupola, edificio, grafica vettoriale&#10;&#10;Descrizione generata automaticamente">
            <a:extLst>
              <a:ext uri="{FF2B5EF4-FFF2-40B4-BE49-F238E27FC236}">
                <a16:creationId xmlns:a16="http://schemas.microsoft.com/office/drawing/2014/main" id="{E10F3716-D2EE-4D57-A237-FD052D13F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530" y="1583544"/>
            <a:ext cx="648991" cy="1371191"/>
          </a:xfrm>
          <a:prstGeom prst="rect">
            <a:avLst/>
          </a:prstGeom>
          <a:effectLst>
            <a:glow rad="88900">
              <a:srgbClr val="F97407">
                <a:alpha val="51000"/>
              </a:srgbClr>
            </a:glow>
            <a:outerShdw dist="50800" dir="5400000" sx="1000" sy="1000" algn="ctr" rotWithShape="0">
              <a:srgbClr val="000000">
                <a:alpha val="71000"/>
              </a:srgbClr>
            </a:outerShdw>
          </a:effectLst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8CF7241F-4083-413B-9714-457B210E2D0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742" y="6184910"/>
            <a:ext cx="7909576" cy="344425"/>
          </a:xfrm>
          <a:prstGeom prst="rect">
            <a:avLst/>
          </a:prstGeom>
        </p:spPr>
      </p:pic>
      <p:pic>
        <p:nvPicPr>
          <p:cNvPr id="6" name="Immagine 5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5F396352-017D-41CB-A9F8-A46F2C93078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7" y="5390404"/>
            <a:ext cx="3871762" cy="1216055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5D8017FA-C744-40E3-95CF-1AE41B51FA22}"/>
              </a:ext>
            </a:extLst>
          </p:cNvPr>
          <p:cNvCxnSpPr/>
          <p:nvPr/>
        </p:nvCxnSpPr>
        <p:spPr>
          <a:xfrm>
            <a:off x="5984025" y="3609042"/>
            <a:ext cx="154121" cy="299741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48201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2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6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10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10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 animBg="1"/>
      <p:bldP spid="34" grpId="0" animBg="1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8DA7F3-AAC5-4F90-9B80-F7D89872B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8407" y="251541"/>
            <a:ext cx="9582179" cy="794758"/>
          </a:xfrm>
        </p:spPr>
        <p:txBody>
          <a:bodyPr>
            <a:normAutofit fontScale="90000"/>
          </a:bodyPr>
          <a:lstStyle/>
          <a:p>
            <a:r>
              <a:rPr lang="it-IT" sz="4000" spc="-300" dirty="0">
                <a:ln w="19050"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4000" b="1" spc="-300" dirty="0">
                <a:ln w="19050"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it-IT" sz="4000" spc="-300" dirty="0">
                <a:ln w="19050"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4000" spc="-300" dirty="0">
                <a:latin typeface="Arial Black" panose="020B0A04020102020204" pitchFamily="34" charset="0"/>
              </a:rPr>
              <a:t>ciò che ricordiamo dopo due giorni</a:t>
            </a:r>
            <a:endParaRPr lang="it-IT" dirty="0"/>
          </a:p>
        </p:txBody>
      </p:sp>
      <p:pic>
        <p:nvPicPr>
          <p:cNvPr id="6" name="Immagine 5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5F396352-017D-41CB-A9F8-A46F2C9307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7" y="5390404"/>
            <a:ext cx="3871762" cy="1216055"/>
          </a:xfrm>
          <a:prstGeom prst="rect">
            <a:avLst/>
          </a:prstGeom>
        </p:spPr>
      </p:pic>
      <p:sp>
        <p:nvSpPr>
          <p:cNvPr id="23" name="Cerchio parziale 22">
            <a:extLst>
              <a:ext uri="{FF2B5EF4-FFF2-40B4-BE49-F238E27FC236}">
                <a16:creationId xmlns:a16="http://schemas.microsoft.com/office/drawing/2014/main" id="{50E841A1-C48F-48C5-A09F-35366EF8E863}"/>
              </a:ext>
            </a:extLst>
          </p:cNvPr>
          <p:cNvSpPr/>
          <p:nvPr/>
        </p:nvSpPr>
        <p:spPr>
          <a:xfrm>
            <a:off x="2964085" y="575239"/>
            <a:ext cx="2531486" cy="2045361"/>
          </a:xfrm>
          <a:prstGeom prst="pie">
            <a:avLst>
              <a:gd name="adj1" fmla="val 0"/>
              <a:gd name="adj2" fmla="val 10603117"/>
            </a:avLst>
          </a:prstGeom>
          <a:solidFill>
            <a:schemeClr val="bg1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4" name="Cerchio parziale 33">
            <a:extLst>
              <a:ext uri="{FF2B5EF4-FFF2-40B4-BE49-F238E27FC236}">
                <a16:creationId xmlns:a16="http://schemas.microsoft.com/office/drawing/2014/main" id="{A8EE7BEB-C437-4895-9173-6AD926FCB6F3}"/>
              </a:ext>
            </a:extLst>
          </p:cNvPr>
          <p:cNvSpPr/>
          <p:nvPr/>
        </p:nvSpPr>
        <p:spPr>
          <a:xfrm>
            <a:off x="2941949" y="549054"/>
            <a:ext cx="2531486" cy="2045361"/>
          </a:xfrm>
          <a:prstGeom prst="pie">
            <a:avLst>
              <a:gd name="adj1" fmla="val 0"/>
              <a:gd name="adj2" fmla="val 10603117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5000">
                <a:srgbClr val="FFFF00">
                  <a:alpha val="28000"/>
                </a:srgbClr>
              </a:gs>
              <a:gs pos="49000">
                <a:srgbClr val="FFFF00">
                  <a:alpha val="60000"/>
                </a:srgbClr>
              </a:gs>
              <a:gs pos="77000">
                <a:srgbClr val="FFFF00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5" name="Cerchio parziale 34">
            <a:extLst>
              <a:ext uri="{FF2B5EF4-FFF2-40B4-BE49-F238E27FC236}">
                <a16:creationId xmlns:a16="http://schemas.microsoft.com/office/drawing/2014/main" id="{83283E31-8AB2-4DDD-AB0D-30D79A846344}"/>
              </a:ext>
            </a:extLst>
          </p:cNvPr>
          <p:cNvSpPr/>
          <p:nvPr/>
        </p:nvSpPr>
        <p:spPr>
          <a:xfrm>
            <a:off x="2964085" y="612535"/>
            <a:ext cx="2531486" cy="2045361"/>
          </a:xfrm>
          <a:prstGeom prst="pie">
            <a:avLst>
              <a:gd name="adj1" fmla="val 0"/>
              <a:gd name="adj2" fmla="val 10603117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5000">
                <a:srgbClr val="FFFF00">
                  <a:alpha val="28000"/>
                </a:srgbClr>
              </a:gs>
              <a:gs pos="49000">
                <a:srgbClr val="FFFF00">
                  <a:alpha val="60000"/>
                </a:srgbClr>
              </a:gs>
              <a:gs pos="77000">
                <a:srgbClr val="FFFF00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5" name="Immagine 24" descr="Immagine che contiene cupola, edificio, grafica vettoriale&#10;&#10;Descrizione generata automaticamente">
            <a:extLst>
              <a:ext uri="{FF2B5EF4-FFF2-40B4-BE49-F238E27FC236}">
                <a16:creationId xmlns:a16="http://schemas.microsoft.com/office/drawing/2014/main" id="{E10F3716-D2EE-4D57-A237-FD052D13F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595" y="964145"/>
            <a:ext cx="648991" cy="1371191"/>
          </a:xfrm>
          <a:prstGeom prst="rect">
            <a:avLst/>
          </a:prstGeom>
          <a:effectLst>
            <a:glow rad="88900">
              <a:srgbClr val="F97407">
                <a:alpha val="51000"/>
              </a:srgbClr>
            </a:glow>
            <a:outerShdw dist="50800" dir="5400000" sx="1000" sy="1000" algn="ctr" rotWithShape="0">
              <a:srgbClr val="000000">
                <a:alpha val="71000"/>
              </a:srgbClr>
            </a:outerShdw>
          </a:effectLst>
        </p:spPr>
      </p:pic>
      <p:pic>
        <p:nvPicPr>
          <p:cNvPr id="5" name="Immagine 4" descr="Immagine che contiene accessorio, nero, cupola&#10;&#10;Descrizione generata automaticamente">
            <a:extLst>
              <a:ext uri="{FF2B5EF4-FFF2-40B4-BE49-F238E27FC236}">
                <a16:creationId xmlns:a16="http://schemas.microsoft.com/office/drawing/2014/main" id="{F46C7CA7-1B9F-4185-8C01-30E3DD856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994" y="1228701"/>
            <a:ext cx="2420146" cy="2420146"/>
          </a:xfrm>
          <a:prstGeom prst="rect">
            <a:avLst/>
          </a:prstGeom>
        </p:spPr>
      </p:pic>
      <p:pic>
        <p:nvPicPr>
          <p:cNvPr id="33" name="Immagine 32" descr="Immagine che contiene accessorio, nero, cupola&#10;&#10;Descrizione generata automaticamente">
            <a:extLst>
              <a:ext uri="{FF2B5EF4-FFF2-40B4-BE49-F238E27FC236}">
                <a16:creationId xmlns:a16="http://schemas.microsoft.com/office/drawing/2014/main" id="{1C64352D-35CA-4B85-A02E-05BD880AD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250" y="1297875"/>
            <a:ext cx="2420146" cy="2420146"/>
          </a:xfrm>
          <a:prstGeom prst="rect">
            <a:avLst/>
          </a:prstGeom>
        </p:spPr>
      </p:pic>
      <p:pic>
        <p:nvPicPr>
          <p:cNvPr id="36" name="Immagine 35" descr="Immagine che contiene accessorio, nero, cupola&#10;&#10;Descrizione generata automaticamente">
            <a:extLst>
              <a:ext uri="{FF2B5EF4-FFF2-40B4-BE49-F238E27FC236}">
                <a16:creationId xmlns:a16="http://schemas.microsoft.com/office/drawing/2014/main" id="{2F17174C-7E31-42AD-B8F7-3380C4E41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48" y="1225895"/>
            <a:ext cx="2420146" cy="2420146"/>
          </a:xfrm>
          <a:prstGeom prst="rect">
            <a:avLst/>
          </a:prstGeom>
        </p:spPr>
      </p:pic>
      <p:pic>
        <p:nvPicPr>
          <p:cNvPr id="37" name="Immagine 36" descr="Immagine che contiene accessorio, nero, cupola&#10;&#10;Descrizione generata automaticamente">
            <a:extLst>
              <a:ext uri="{FF2B5EF4-FFF2-40B4-BE49-F238E27FC236}">
                <a16:creationId xmlns:a16="http://schemas.microsoft.com/office/drawing/2014/main" id="{8CEB6B26-7D8D-497C-9A46-45069CEEBB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97" y="3253783"/>
            <a:ext cx="2420146" cy="2420146"/>
          </a:xfrm>
          <a:prstGeom prst="rect">
            <a:avLst/>
          </a:prstGeom>
        </p:spPr>
      </p:pic>
      <p:pic>
        <p:nvPicPr>
          <p:cNvPr id="38" name="Immagine 37" descr="Immagine che contiene accessorio, nero, cupola&#10;&#10;Descrizione generata automaticamente">
            <a:extLst>
              <a:ext uri="{FF2B5EF4-FFF2-40B4-BE49-F238E27FC236}">
                <a16:creationId xmlns:a16="http://schemas.microsoft.com/office/drawing/2014/main" id="{D153E0D5-387F-4C20-80EB-2AF5BF8B1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695" y="4027553"/>
            <a:ext cx="2420146" cy="2420146"/>
          </a:xfrm>
          <a:prstGeom prst="rect">
            <a:avLst/>
          </a:prstGeom>
        </p:spPr>
      </p:pic>
      <p:pic>
        <p:nvPicPr>
          <p:cNvPr id="39" name="Immagine 38" descr="Immagine che contiene accessorio, nero, cupola&#10;&#10;Descrizione generata automaticamente">
            <a:extLst>
              <a:ext uri="{FF2B5EF4-FFF2-40B4-BE49-F238E27FC236}">
                <a16:creationId xmlns:a16="http://schemas.microsoft.com/office/drawing/2014/main" id="{2F218EC7-455F-406E-B953-A9B4A453AA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694" y="3821257"/>
            <a:ext cx="2420146" cy="242014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8F7A125-1D2F-468C-AE5E-32A2DAA893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635" y="3421703"/>
            <a:ext cx="1241301" cy="2109600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8CD0669-02B8-48FF-B261-07A9B7DDCD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9116" y="3981102"/>
            <a:ext cx="1241301" cy="2109600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3611B6E2-FAE7-456F-8064-715220C342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606" y="4190048"/>
            <a:ext cx="1241301" cy="2109600"/>
          </a:xfrm>
          <a:prstGeom prst="rect">
            <a:avLst/>
          </a:prstGeom>
        </p:spPr>
      </p:pic>
      <p:pic>
        <p:nvPicPr>
          <p:cNvPr id="41" name="Immagine 40">
            <a:extLst>
              <a:ext uri="{FF2B5EF4-FFF2-40B4-BE49-F238E27FC236}">
                <a16:creationId xmlns:a16="http://schemas.microsoft.com/office/drawing/2014/main" id="{DFE017C2-D74E-4C32-BF75-F2E7794389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060" y="1388449"/>
            <a:ext cx="1241301" cy="2109600"/>
          </a:xfrm>
          <a:prstGeom prst="rect">
            <a:avLst/>
          </a:prstGeom>
        </p:spPr>
      </p:pic>
      <p:pic>
        <p:nvPicPr>
          <p:cNvPr id="43" name="Immagine 42">
            <a:extLst>
              <a:ext uri="{FF2B5EF4-FFF2-40B4-BE49-F238E27FC236}">
                <a16:creationId xmlns:a16="http://schemas.microsoft.com/office/drawing/2014/main" id="{1D7DE003-AB7A-4D46-9FFD-146FB5F305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79" y="1406027"/>
            <a:ext cx="1241301" cy="2109600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2B0D5164-B17E-4C7E-803F-755E13B80A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065" y="1447164"/>
            <a:ext cx="1241359" cy="2109700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B00F34AF-24D9-47BB-948C-5D270FA37A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414" y="1112536"/>
            <a:ext cx="2708751" cy="274610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27EC252-36B0-47BB-96DC-2B1E4FDCD7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236" y="1172388"/>
            <a:ext cx="2811648" cy="274680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526BB874-9562-4CE6-BB14-AEE14779C4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772" y="3718475"/>
            <a:ext cx="2734639" cy="27468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EBECAE1-9383-435A-8FF7-1AE2864F7ED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60" y="3896325"/>
            <a:ext cx="2862796" cy="2746800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B7D3D2C-554E-4316-B1EF-A77BF9CA6E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140" y="3129674"/>
            <a:ext cx="2872077" cy="2746800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FA5A3E2-29DA-413F-8891-80F9EEF1E6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91" y="1100519"/>
            <a:ext cx="2787012" cy="2746800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381BE7CB-A125-4CB4-AA43-D9A2EC6AF660}"/>
              </a:ext>
            </a:extLst>
          </p:cNvPr>
          <p:cNvSpPr/>
          <p:nvPr/>
        </p:nvSpPr>
        <p:spPr>
          <a:xfrm>
            <a:off x="587787" y="2503370"/>
            <a:ext cx="1755404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2200" spc="300" dirty="0">
                <a:ln w="19050" cmpd="sng">
                  <a:noFill/>
                  <a:prstDash val="solid"/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ranklin Gothic Heavy" panose="020B0903020102020204" pitchFamily="34" charset="0"/>
              </a:rPr>
              <a:t>leggiamo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060DBDB4-EDE4-42C2-89EC-BA42A7304A80}"/>
              </a:ext>
            </a:extLst>
          </p:cNvPr>
          <p:cNvSpPr/>
          <p:nvPr/>
        </p:nvSpPr>
        <p:spPr>
          <a:xfrm>
            <a:off x="4662451" y="5499974"/>
            <a:ext cx="1665610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2200" spc="300" dirty="0">
                <a:ln w="19050" cmpd="sng">
                  <a:noFill/>
                  <a:prstDash val="solid"/>
                </a:ln>
                <a:solidFill>
                  <a:srgbClr val="FF00FF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ranklin Gothic Heavy" panose="020B0903020102020204" pitchFamily="34" charset="0"/>
              </a:rPr>
              <a:t>vediamo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6CC67CE9-82A0-42F8-B347-616A1AB70D8B}"/>
              </a:ext>
            </a:extLst>
          </p:cNvPr>
          <p:cNvSpPr/>
          <p:nvPr/>
        </p:nvSpPr>
        <p:spPr>
          <a:xfrm>
            <a:off x="1853838" y="4504764"/>
            <a:ext cx="2055667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it-IT" sz="2200" spc="300" dirty="0">
                <a:ln w="19050" cmpd="sng">
                  <a:noFill/>
                  <a:prstDash val="solid"/>
                </a:ln>
                <a:solidFill>
                  <a:srgbClr val="F97407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ranklin Gothic Heavy" panose="020B0903020102020204" pitchFamily="34" charset="0"/>
              </a:rPr>
              <a:t>ascoltiamo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BB85FE40-79D4-4289-A10D-37F95F619445}"/>
              </a:ext>
            </a:extLst>
          </p:cNvPr>
          <p:cNvSpPr/>
          <p:nvPr/>
        </p:nvSpPr>
        <p:spPr>
          <a:xfrm>
            <a:off x="9247853" y="5149303"/>
            <a:ext cx="1982359" cy="6119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>
              <a:lnSpc>
                <a:spcPts val="2000"/>
              </a:lnSpc>
            </a:pPr>
            <a:r>
              <a:rPr lang="it-IT" sz="2400" spc="300" dirty="0">
                <a:ln w="19050" cmpd="sng">
                  <a:noFill/>
                  <a:prstDash val="solid"/>
                </a:ln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ranklin Gothic Heavy" panose="020B0903020102020204" pitchFamily="34" charset="0"/>
              </a:rPr>
              <a:t>vedere e</a:t>
            </a:r>
            <a:br>
              <a:rPr lang="it-IT" sz="2400" spc="300" dirty="0">
                <a:ln w="19050" cmpd="sng">
                  <a:noFill/>
                  <a:prstDash val="solid"/>
                </a:ln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ranklin Gothic Heavy" panose="020B0903020102020204" pitchFamily="34" charset="0"/>
              </a:rPr>
            </a:br>
            <a:r>
              <a:rPr lang="it-IT" sz="2400" spc="300" dirty="0">
                <a:ln w="19050" cmpd="sng">
                  <a:noFill/>
                  <a:prstDash val="solid"/>
                </a:ln>
                <a:solidFill>
                  <a:srgbClr val="0070C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ranklin Gothic Heavy" panose="020B0903020102020204" pitchFamily="34" charset="0"/>
              </a:rPr>
              <a:t>ascoltare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6A3FF59C-8809-4F12-ACDF-AAE989A40BD2}"/>
              </a:ext>
            </a:extLst>
          </p:cNvPr>
          <p:cNvSpPr/>
          <p:nvPr/>
        </p:nvSpPr>
        <p:spPr>
          <a:xfrm>
            <a:off x="8822998" y="2620600"/>
            <a:ext cx="2032185" cy="5670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1800"/>
              </a:lnSpc>
            </a:pPr>
            <a:r>
              <a:rPr lang="it-IT" sz="2400" spc="300" dirty="0">
                <a:ln w="19050" cmpd="sng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ranklin Gothic Heavy" panose="020B0903020102020204" pitchFamily="34" charset="0"/>
              </a:rPr>
              <a:t>dire e</a:t>
            </a:r>
            <a:br>
              <a:rPr lang="it-IT" sz="2400" spc="300" dirty="0">
                <a:ln w="19050" cmpd="sng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ranklin Gothic Heavy" panose="020B0903020102020204" pitchFamily="34" charset="0"/>
              </a:rPr>
            </a:br>
            <a:r>
              <a:rPr lang="it-IT" sz="2400" spc="300" dirty="0">
                <a:ln w="19050" cmpd="sng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ranklin Gothic Heavy" panose="020B0903020102020204" pitchFamily="34" charset="0"/>
              </a:rPr>
              <a:t>discutere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FD9E4D21-6FE7-4BE8-8B4E-69DD8AC9DFD8}"/>
              </a:ext>
            </a:extLst>
          </p:cNvPr>
          <p:cNvSpPr/>
          <p:nvPr/>
        </p:nvSpPr>
        <p:spPr>
          <a:xfrm>
            <a:off x="5710919" y="2490052"/>
            <a:ext cx="2420146" cy="6060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ts val="2000"/>
              </a:lnSpc>
            </a:pPr>
            <a:r>
              <a:rPr lang="it-IT" sz="2400" spc="300" dirty="0">
                <a:ln w="952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ranklin Gothic Heavy" panose="020B0903020102020204" pitchFamily="34" charset="0"/>
              </a:rPr>
              <a:t>dire e fare</a:t>
            </a:r>
            <a:br>
              <a:rPr lang="it-IT" sz="2400" spc="300" dirty="0">
                <a:ln w="952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ranklin Gothic Heavy" panose="020B0903020102020204" pitchFamily="34" charset="0"/>
              </a:rPr>
            </a:br>
            <a:r>
              <a:rPr lang="it-IT" sz="2400" spc="300" dirty="0">
                <a:ln w="9525" cmpd="sng">
                  <a:solidFill>
                    <a:schemeClr val="tx1">
                      <a:lumMod val="95000"/>
                      <a:lumOff val="5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Franklin Gothic Heavy" panose="020B0903020102020204" pitchFamily="34" charset="0"/>
              </a:rPr>
              <a:t>REALIZZARE</a:t>
            </a:r>
          </a:p>
        </p:txBody>
      </p:sp>
    </p:spTree>
    <p:extLst>
      <p:ext uri="{BB962C8B-B14F-4D97-AF65-F5344CB8AC3E}">
        <p14:creationId xmlns:p14="http://schemas.microsoft.com/office/powerpoint/2010/main" val="3402157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4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7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7" presetClass="entr" presetSubtype="0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11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8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17160000">
                                      <p:cBhvr>
                                        <p:cTn id="8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3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8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12960000">
                                      <p:cBhvr>
                                        <p:cTn id="9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1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8760000">
                                      <p:cBhvr>
                                        <p:cTn id="10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8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4200000">
                                      <p:cBhvr>
                                        <p:cTn id="115" dur="16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3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040000">
                                      <p:cBhvr>
                                        <p:cTn id="125" dur="1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7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4" grpId="0" animBg="1"/>
      <p:bldP spid="35" grpId="0" animBg="1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8DA7F3-AAC5-4F90-9B80-F7D89872B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8407" y="251541"/>
            <a:ext cx="9582179" cy="794758"/>
          </a:xfrm>
        </p:spPr>
        <p:txBody>
          <a:bodyPr>
            <a:normAutofit fontScale="90000"/>
          </a:bodyPr>
          <a:lstStyle/>
          <a:p>
            <a:r>
              <a:rPr lang="it-IT" sz="4000" spc="-300" dirty="0">
                <a:ln w="19050"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4000" b="1" spc="-300" dirty="0">
                <a:ln w="19050"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it-IT" sz="4000" spc="-300" dirty="0">
                <a:ln w="19050">
                  <a:solidFill>
                    <a:schemeClr val="bg1"/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4000" spc="-300" dirty="0">
                <a:latin typeface="Arial Black" panose="020B0A04020102020204" pitchFamily="34" charset="0"/>
              </a:rPr>
              <a:t>ciò che ricordiamo dopo due giorni</a:t>
            </a:r>
            <a:endParaRPr lang="it-IT" dirty="0"/>
          </a:p>
        </p:txBody>
      </p:sp>
      <p:pic>
        <p:nvPicPr>
          <p:cNvPr id="6" name="Immagine 5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5F396352-017D-41CB-A9F8-A46F2C9307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7" y="5390404"/>
            <a:ext cx="3871762" cy="1216055"/>
          </a:xfrm>
          <a:prstGeom prst="rect">
            <a:avLst/>
          </a:prstGeom>
        </p:spPr>
      </p:pic>
      <p:sp>
        <p:nvSpPr>
          <p:cNvPr id="23" name="Cerchio parziale 22">
            <a:extLst>
              <a:ext uri="{FF2B5EF4-FFF2-40B4-BE49-F238E27FC236}">
                <a16:creationId xmlns:a16="http://schemas.microsoft.com/office/drawing/2014/main" id="{50E841A1-C48F-48C5-A09F-35366EF8E863}"/>
              </a:ext>
            </a:extLst>
          </p:cNvPr>
          <p:cNvSpPr/>
          <p:nvPr/>
        </p:nvSpPr>
        <p:spPr>
          <a:xfrm>
            <a:off x="4661772" y="594589"/>
            <a:ext cx="2531486" cy="2045361"/>
          </a:xfrm>
          <a:prstGeom prst="pie">
            <a:avLst>
              <a:gd name="adj1" fmla="val 0"/>
              <a:gd name="adj2" fmla="val 10603117"/>
            </a:avLst>
          </a:prstGeom>
          <a:solidFill>
            <a:schemeClr val="bg1"/>
          </a:solidFill>
          <a:ln>
            <a:noFill/>
          </a:ln>
          <a:effectLst>
            <a:outerShdw blurRad="508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4" name="Cerchio parziale 33">
            <a:extLst>
              <a:ext uri="{FF2B5EF4-FFF2-40B4-BE49-F238E27FC236}">
                <a16:creationId xmlns:a16="http://schemas.microsoft.com/office/drawing/2014/main" id="{A8EE7BEB-C437-4895-9173-6AD926FCB6F3}"/>
              </a:ext>
            </a:extLst>
          </p:cNvPr>
          <p:cNvSpPr/>
          <p:nvPr/>
        </p:nvSpPr>
        <p:spPr>
          <a:xfrm>
            <a:off x="4639636" y="568404"/>
            <a:ext cx="2531486" cy="2045361"/>
          </a:xfrm>
          <a:prstGeom prst="pie">
            <a:avLst>
              <a:gd name="adj1" fmla="val 0"/>
              <a:gd name="adj2" fmla="val 10603117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5000">
                <a:srgbClr val="FFFF00">
                  <a:alpha val="28000"/>
                </a:srgbClr>
              </a:gs>
              <a:gs pos="49000">
                <a:srgbClr val="FFFF00">
                  <a:alpha val="60000"/>
                </a:srgbClr>
              </a:gs>
              <a:gs pos="77000">
                <a:srgbClr val="FFFF00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5" name="Cerchio parziale 34">
            <a:extLst>
              <a:ext uri="{FF2B5EF4-FFF2-40B4-BE49-F238E27FC236}">
                <a16:creationId xmlns:a16="http://schemas.microsoft.com/office/drawing/2014/main" id="{83283E31-8AB2-4DDD-AB0D-30D79A846344}"/>
              </a:ext>
            </a:extLst>
          </p:cNvPr>
          <p:cNvSpPr/>
          <p:nvPr/>
        </p:nvSpPr>
        <p:spPr>
          <a:xfrm>
            <a:off x="4661772" y="631885"/>
            <a:ext cx="2531486" cy="2045361"/>
          </a:xfrm>
          <a:prstGeom prst="pie">
            <a:avLst>
              <a:gd name="adj1" fmla="val 0"/>
              <a:gd name="adj2" fmla="val 10603117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25000">
                <a:srgbClr val="FFFF00">
                  <a:alpha val="28000"/>
                </a:srgbClr>
              </a:gs>
              <a:gs pos="49000">
                <a:srgbClr val="FFFF00">
                  <a:alpha val="60000"/>
                </a:srgbClr>
              </a:gs>
              <a:gs pos="77000">
                <a:srgbClr val="FFFF00"/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5" name="Immagine 24" descr="Immagine che contiene cupola, edificio, grafica vettoriale&#10;&#10;Descrizione generata automaticamente">
            <a:extLst>
              <a:ext uri="{FF2B5EF4-FFF2-40B4-BE49-F238E27FC236}">
                <a16:creationId xmlns:a16="http://schemas.microsoft.com/office/drawing/2014/main" id="{E10F3716-D2EE-4D57-A237-FD052D13F6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282" y="983495"/>
            <a:ext cx="648991" cy="1371191"/>
          </a:xfrm>
          <a:prstGeom prst="rect">
            <a:avLst/>
          </a:prstGeom>
          <a:effectLst>
            <a:glow rad="88900">
              <a:srgbClr val="F97407">
                <a:alpha val="51000"/>
              </a:srgbClr>
            </a:glow>
            <a:outerShdw dist="50800" dir="5400000" sx="1000" sy="1000" algn="ctr" rotWithShape="0">
              <a:srgbClr val="000000">
                <a:alpha val="71000"/>
              </a:srgbClr>
            </a:outerShdw>
          </a:effectLst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6A4B70CD-E4D6-422F-A402-77E0C8303E69}"/>
              </a:ext>
            </a:extLst>
          </p:cNvPr>
          <p:cNvGrpSpPr/>
          <p:nvPr/>
        </p:nvGrpSpPr>
        <p:grpSpPr>
          <a:xfrm>
            <a:off x="505207" y="1722715"/>
            <a:ext cx="2734639" cy="3413794"/>
            <a:chOff x="505207" y="1722715"/>
            <a:chExt cx="2734639" cy="3413794"/>
          </a:xfrm>
        </p:grpSpPr>
        <p:pic>
          <p:nvPicPr>
            <p:cNvPr id="39" name="Immagine 38" descr="Immagine che contiene accessorio, nero, cupola&#10;&#10;Descrizione generata automaticamente">
              <a:extLst>
                <a:ext uri="{FF2B5EF4-FFF2-40B4-BE49-F238E27FC236}">
                  <a16:creationId xmlns:a16="http://schemas.microsoft.com/office/drawing/2014/main" id="{2F218EC7-455F-406E-B953-A9B4A453A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129" y="1825497"/>
              <a:ext cx="2420146" cy="2420146"/>
            </a:xfrm>
            <a:prstGeom prst="rect">
              <a:avLst/>
            </a:prstGeom>
          </p:spPr>
        </p:pic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58CD0669-02B8-48FF-B261-07A9B7DDC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9551" y="1985342"/>
              <a:ext cx="1241301" cy="2109600"/>
            </a:xfrm>
            <a:prstGeom prst="rect">
              <a:avLst/>
            </a:prstGeom>
          </p:spPr>
        </p:pic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526BB874-9562-4CE6-BB14-AEE14779C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207" y="1722715"/>
              <a:ext cx="2734639" cy="2746800"/>
            </a:xfrm>
            <a:prstGeom prst="rect">
              <a:avLst/>
            </a:prstGeom>
          </p:spPr>
        </p:pic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BB85FE40-79D4-4289-A10D-37F95F619445}"/>
                </a:ext>
              </a:extLst>
            </p:cNvPr>
            <p:cNvSpPr/>
            <p:nvPr/>
          </p:nvSpPr>
          <p:spPr>
            <a:xfrm>
              <a:off x="981726" y="4524547"/>
              <a:ext cx="1982359" cy="61196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r">
                <a:lnSpc>
                  <a:spcPts val="2000"/>
                </a:lnSpc>
              </a:pPr>
              <a:r>
                <a:rPr lang="it-IT" sz="2400" spc="300" dirty="0">
                  <a:ln w="19050" cmpd="sng">
                    <a:noFill/>
                    <a:prstDash val="solid"/>
                  </a:ln>
                  <a:solidFill>
                    <a:srgbClr val="0070C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vedere e</a:t>
              </a:r>
              <a:br>
                <a:rPr lang="it-IT" sz="2400" spc="300" dirty="0">
                  <a:ln w="19050" cmpd="sng">
                    <a:noFill/>
                    <a:prstDash val="solid"/>
                  </a:ln>
                  <a:solidFill>
                    <a:srgbClr val="0070C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</a:br>
              <a:r>
                <a:rPr lang="it-IT" sz="2400" spc="300" dirty="0">
                  <a:ln w="19050" cmpd="sng">
                    <a:noFill/>
                    <a:prstDash val="solid"/>
                  </a:ln>
                  <a:solidFill>
                    <a:srgbClr val="0070C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ascoltare</a:t>
              </a:r>
            </a:p>
          </p:txBody>
        </p:sp>
      </p:grpSp>
      <p:grpSp>
        <p:nvGrpSpPr>
          <p:cNvPr id="7" name="Gruppo 6">
            <a:extLst>
              <a:ext uri="{FF2B5EF4-FFF2-40B4-BE49-F238E27FC236}">
                <a16:creationId xmlns:a16="http://schemas.microsoft.com/office/drawing/2014/main" id="{889B0FE7-F11F-43DF-ADA0-33B0B0D28E0D}"/>
              </a:ext>
            </a:extLst>
          </p:cNvPr>
          <p:cNvGrpSpPr/>
          <p:nvPr/>
        </p:nvGrpSpPr>
        <p:grpSpPr>
          <a:xfrm>
            <a:off x="3829268" y="3028856"/>
            <a:ext cx="3261838" cy="3212340"/>
            <a:chOff x="4279458" y="3494396"/>
            <a:chExt cx="2811648" cy="2746800"/>
          </a:xfrm>
        </p:grpSpPr>
        <p:pic>
          <p:nvPicPr>
            <p:cNvPr id="33" name="Immagine 32" descr="Immagine che contiene accessorio, nero, cupola&#10;&#10;Descrizione generata automaticamente">
              <a:extLst>
                <a:ext uri="{FF2B5EF4-FFF2-40B4-BE49-F238E27FC236}">
                  <a16:creationId xmlns:a16="http://schemas.microsoft.com/office/drawing/2014/main" id="{1C64352D-35CA-4B85-A02E-05BD880AD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1847" y="3647383"/>
              <a:ext cx="2420146" cy="2420146"/>
            </a:xfrm>
            <a:prstGeom prst="rect">
              <a:avLst/>
            </a:prstGeom>
          </p:spPr>
        </p:pic>
        <p:pic>
          <p:nvPicPr>
            <p:cNvPr id="45" name="Immagine 44">
              <a:extLst>
                <a:ext uri="{FF2B5EF4-FFF2-40B4-BE49-F238E27FC236}">
                  <a16:creationId xmlns:a16="http://schemas.microsoft.com/office/drawing/2014/main" id="{2B0D5164-B17E-4C7E-803F-755E13B80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5662" y="3796672"/>
              <a:ext cx="1241359" cy="2109700"/>
            </a:xfrm>
            <a:prstGeom prst="rect">
              <a:avLst/>
            </a:prstGeom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A27EC252-36B0-47BB-96DC-2B1E4FDC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458" y="3494396"/>
              <a:ext cx="2811648" cy="2746800"/>
            </a:xfrm>
            <a:prstGeom prst="rect">
              <a:avLst/>
            </a:prstGeom>
          </p:spPr>
        </p:pic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6A3FF59C-8809-4F12-ACDF-AAE989A40BD2}"/>
                </a:ext>
              </a:extLst>
            </p:cNvPr>
            <p:cNvSpPr/>
            <p:nvPr/>
          </p:nvSpPr>
          <p:spPr>
            <a:xfrm>
              <a:off x="4741595" y="4970108"/>
              <a:ext cx="2032185" cy="56707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it-IT" sz="2400" spc="300" dirty="0">
                  <a:ln w="19050" cmpd="sng">
                    <a:solidFill>
                      <a:srgbClr val="7030A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dire e</a:t>
              </a:r>
              <a:br>
                <a:rPr lang="it-IT" sz="2400" spc="300" dirty="0">
                  <a:ln w="19050" cmpd="sng">
                    <a:solidFill>
                      <a:srgbClr val="7030A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</a:br>
              <a:r>
                <a:rPr lang="it-IT" sz="2400" spc="300" dirty="0">
                  <a:ln w="19050" cmpd="sng">
                    <a:solidFill>
                      <a:srgbClr val="7030A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discutere</a:t>
              </a:r>
            </a:p>
          </p:txBody>
        </p:sp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30712974-CE02-4892-820A-C22204D82B81}"/>
              </a:ext>
            </a:extLst>
          </p:cNvPr>
          <p:cNvGrpSpPr/>
          <p:nvPr/>
        </p:nvGrpSpPr>
        <p:grpSpPr>
          <a:xfrm>
            <a:off x="7215394" y="1153750"/>
            <a:ext cx="4073030" cy="4129202"/>
            <a:chOff x="4534031" y="1989796"/>
            <a:chExt cx="2708751" cy="2746108"/>
          </a:xfrm>
        </p:grpSpPr>
        <p:pic>
          <p:nvPicPr>
            <p:cNvPr id="5" name="Immagine 4" descr="Immagine che contiene accessorio, nero, cupola&#10;&#10;Descrizione generata automaticamente">
              <a:extLst>
                <a:ext uri="{FF2B5EF4-FFF2-40B4-BE49-F238E27FC236}">
                  <a16:creationId xmlns:a16="http://schemas.microsoft.com/office/drawing/2014/main" id="{F46C7CA7-1B9F-4185-8C01-30E3DD856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0611" y="2105961"/>
              <a:ext cx="2420146" cy="2420146"/>
            </a:xfrm>
            <a:prstGeom prst="rect">
              <a:avLst/>
            </a:prstGeom>
          </p:spPr>
        </p:pic>
        <p:pic>
          <p:nvPicPr>
            <p:cNvPr id="41" name="Immagine 40">
              <a:extLst>
                <a:ext uri="{FF2B5EF4-FFF2-40B4-BE49-F238E27FC236}">
                  <a16:creationId xmlns:a16="http://schemas.microsoft.com/office/drawing/2014/main" id="{DFE017C2-D74E-4C32-BF75-F2E779438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93677" y="2265709"/>
              <a:ext cx="1241301" cy="2109600"/>
            </a:xfrm>
            <a:prstGeom prst="rect">
              <a:avLst/>
            </a:prstGeom>
          </p:spPr>
        </p:pic>
        <p:pic>
          <p:nvPicPr>
            <p:cNvPr id="47" name="Immagine 46">
              <a:extLst>
                <a:ext uri="{FF2B5EF4-FFF2-40B4-BE49-F238E27FC236}">
                  <a16:creationId xmlns:a16="http://schemas.microsoft.com/office/drawing/2014/main" id="{B00F34AF-24D9-47BB-948C-5D270FA37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4031" y="1989796"/>
              <a:ext cx="2708751" cy="2746108"/>
            </a:xfrm>
            <a:prstGeom prst="rect">
              <a:avLst/>
            </a:prstGeom>
          </p:spPr>
        </p:pic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FD9E4D21-6FE7-4BE8-8B4E-69DD8AC9DFD8}"/>
                </a:ext>
              </a:extLst>
            </p:cNvPr>
            <p:cNvSpPr/>
            <p:nvPr/>
          </p:nvSpPr>
          <p:spPr>
            <a:xfrm>
              <a:off x="4717536" y="3367312"/>
              <a:ext cx="2420146" cy="606063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it-IT" sz="2400" spc="300" dirty="0">
                  <a:ln w="952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dire e fare</a:t>
              </a:r>
              <a:br>
                <a:rPr lang="it-IT" sz="2400" spc="300" dirty="0">
                  <a:ln w="952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</a:br>
              <a:r>
                <a:rPr lang="it-IT" sz="2400" spc="300" dirty="0">
                  <a:ln w="9525" cmpd="sng">
                    <a:solidFill>
                      <a:schemeClr val="tx1">
                        <a:lumMod val="95000"/>
                        <a:lumOff val="5000"/>
                      </a:schemeClr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60007" dist="310007" dir="7680000" sy="30000" kx="1300200" algn="ctr" rotWithShape="0">
                      <a:prstClr val="black">
                        <a:alpha val="32000"/>
                      </a:prstClr>
                    </a:outerShdw>
                  </a:effectLst>
                  <a:latin typeface="Franklin Gothic Heavy" panose="020B0903020102020204" pitchFamily="34" charset="0"/>
                </a:rPr>
                <a:t>REALIZZARE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5969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9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4" grpId="0" animBg="1"/>
      <p:bldP spid="3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9000">
              <a:schemeClr val="accent5">
                <a:lumMod val="5000"/>
                <a:lumOff val="95000"/>
                <a:alpha val="69000"/>
              </a:schemeClr>
            </a:gs>
            <a:gs pos="20000">
              <a:srgbClr val="82B8E0">
                <a:alpha val="26000"/>
              </a:srgbClr>
            </a:gs>
            <a:gs pos="0">
              <a:srgbClr val="0070C0"/>
            </a:gs>
            <a:gs pos="54000">
              <a:schemeClr val="bg1">
                <a:alpha val="51000"/>
              </a:schemeClr>
            </a:gs>
            <a:gs pos="82000">
              <a:schemeClr val="accent5">
                <a:lumMod val="45000"/>
                <a:lumOff val="55000"/>
                <a:alpha val="34000"/>
              </a:schemeClr>
            </a:gs>
            <a:gs pos="100000">
              <a:srgbClr val="0070C0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6FE2EFC8-64D6-47D0-9DA3-29F35898E5C7}"/>
              </a:ext>
            </a:extLst>
          </p:cNvPr>
          <p:cNvGrpSpPr/>
          <p:nvPr/>
        </p:nvGrpSpPr>
        <p:grpSpPr>
          <a:xfrm rot="20867185">
            <a:off x="502259" y="1340092"/>
            <a:ext cx="7655528" cy="5567284"/>
            <a:chOff x="825874" y="1328424"/>
            <a:chExt cx="7655528" cy="5567284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87CA8362-5F47-41F3-8961-24B0543CC5A5}"/>
                </a:ext>
              </a:extLst>
            </p:cNvPr>
            <p:cNvSpPr/>
            <p:nvPr/>
          </p:nvSpPr>
          <p:spPr>
            <a:xfrm>
              <a:off x="825874" y="1328424"/>
              <a:ext cx="7655528" cy="55672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3A964A2C-CD89-43E5-A995-A75995E0DF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8432" t="12156" r="17996" b="6161"/>
            <a:stretch/>
          </p:blipFill>
          <p:spPr>
            <a:xfrm>
              <a:off x="825874" y="1362741"/>
              <a:ext cx="7655528" cy="5532967"/>
            </a:xfrm>
            <a:prstGeom prst="rect">
              <a:avLst/>
            </a:prstGeom>
          </p:spPr>
        </p:pic>
      </p:grpSp>
      <p:sp>
        <p:nvSpPr>
          <p:cNvPr id="12" name="Titolo 11">
            <a:extLst>
              <a:ext uri="{FF2B5EF4-FFF2-40B4-BE49-F238E27FC236}">
                <a16:creationId xmlns:a16="http://schemas.microsoft.com/office/drawing/2014/main" id="{1414D0CD-5344-4B84-BF63-57E712B988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2927" y="254385"/>
            <a:ext cx="8127530" cy="677849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75000">
                <a:srgbClr val="FF0000">
                  <a:alpha val="53000"/>
                </a:srgbClr>
              </a:gs>
              <a:gs pos="38000">
                <a:srgbClr val="FFC000">
                  <a:alpha val="39000"/>
                </a:srgbClr>
              </a:gs>
              <a:gs pos="1000">
                <a:srgbClr val="FFFF00">
                  <a:alpha val="43000"/>
                </a:srgbClr>
              </a:gs>
              <a:gs pos="100000">
                <a:srgbClr val="C0000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vert="horz" lIns="91440" tIns="45720" rIns="1080000" bIns="45720" rtlCol="0" anchor="ctr">
            <a:noAutofit/>
          </a:bodyPr>
          <a:lstStyle/>
          <a:p>
            <a:pPr algn="r"/>
            <a:r>
              <a:rPr lang="it-IT" sz="4400" spc="300" dirty="0">
                <a:latin typeface="Franklin Gothic Heavy" panose="020B0903020102020204" pitchFamily="34" charset="0"/>
              </a:rPr>
              <a:t>www.pgsabruzzo.com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9A5F9E6-AC86-457A-91B9-9C99A475E7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243" y="3473264"/>
            <a:ext cx="3263217" cy="2791427"/>
          </a:xfrm>
          <a:prstGeom prst="rect">
            <a:avLst/>
          </a:prstGeom>
          <a:effectLst>
            <a:glow rad="330200">
              <a:srgbClr val="FFFF00">
                <a:alpha val="59000"/>
              </a:srgbClr>
            </a:glow>
          </a:effec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E27D0892-2D5B-4440-BD8E-13BFDA5EA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473" y="1952317"/>
            <a:ext cx="1174027" cy="1133670"/>
          </a:xfrm>
          <a:prstGeom prst="rect">
            <a:avLst/>
          </a:prstGeom>
        </p:spPr>
      </p:pic>
      <p:pic>
        <p:nvPicPr>
          <p:cNvPr id="8" name="Immagine 7" descr="Immagine che contiene testo&#10;&#10;Descrizione generata automaticamente">
            <a:extLst>
              <a:ext uri="{FF2B5EF4-FFF2-40B4-BE49-F238E27FC236}">
                <a16:creationId xmlns:a16="http://schemas.microsoft.com/office/drawing/2014/main" id="{AC135EB0-7EBA-460C-B23D-88AA377C14A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7" y="593307"/>
            <a:ext cx="987879" cy="97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747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2148E-6 -1.11111E-6 L 0.28331 -0.0634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166" y="-3171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9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8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C41B874-C25D-4922-98AA-167AF022F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043" y="2078192"/>
            <a:ext cx="5876294" cy="382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 descr="Immagine che contiene persona, uomo, gara di atletica&#10;&#10;Descrizione generata automaticamente">
            <a:extLst>
              <a:ext uri="{FF2B5EF4-FFF2-40B4-BE49-F238E27FC236}">
                <a16:creationId xmlns:a16="http://schemas.microsoft.com/office/drawing/2014/main" id="{2D196357-408E-483C-B21F-5149F18B8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190" y="1309852"/>
            <a:ext cx="3140674" cy="234604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DBF0951-F089-4A82-A4E0-A563EB1C6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0217" y="425508"/>
            <a:ext cx="8586787" cy="884344"/>
          </a:xfrm>
          <a:gradFill flip="none" rotWithShape="1">
            <a:gsLst>
              <a:gs pos="75000">
                <a:srgbClr val="FF0000">
                  <a:alpha val="53000"/>
                </a:srgbClr>
              </a:gs>
              <a:gs pos="38000">
                <a:srgbClr val="FFC000">
                  <a:alpha val="39000"/>
                </a:srgbClr>
              </a:gs>
              <a:gs pos="1000">
                <a:srgbClr val="FFFF00">
                  <a:alpha val="43000"/>
                </a:srgbClr>
              </a:gs>
              <a:gs pos="100000">
                <a:srgbClr val="C0000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vert="horz" lIns="91440" tIns="45720" rIns="1080000" bIns="45720" rtlCol="0" anchor="ctr">
            <a:normAutofit fontScale="90000"/>
          </a:bodyPr>
          <a:lstStyle/>
          <a:p>
            <a:r>
              <a:rPr lang="it-IT" dirty="0"/>
              <a:t>  </a:t>
            </a:r>
            <a:r>
              <a:rPr lang="it-IT" dirty="0"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glow rad="127000">
                    <a:srgbClr val="FFC000"/>
                  </a:glow>
                </a:effectLst>
              </a:rPr>
              <a:t>* Trinomio Vincente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FED8259-3722-4771-9D71-72D357EFDBAE}"/>
              </a:ext>
            </a:extLst>
          </p:cNvPr>
          <p:cNvSpPr/>
          <p:nvPr/>
        </p:nvSpPr>
        <p:spPr>
          <a:xfrm>
            <a:off x="5461865" y="5016710"/>
            <a:ext cx="51714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400" b="1" spc="300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r>
              <a:rPr lang="it-IT" sz="5400" b="1" spc="300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 </a:t>
            </a:r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127000" dir="2700000" algn="tl" rotWithShape="0">
                    <a:srgbClr val="17671B"/>
                  </a:outerShdw>
                </a:effectLst>
                <a:latin typeface="Franklin Gothic Heavy" panose="020B0903020102020204" pitchFamily="34" charset="0"/>
              </a:rPr>
              <a:t>Permesso</a:t>
            </a:r>
            <a:endParaRPr lang="it-IT" sz="5400" b="1" spc="300" dirty="0">
              <a:ln w="25400" cmpd="sng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127000" dir="2700000" algn="tl" rotWithShape="0">
                  <a:srgbClr val="17671B"/>
                </a:outerShdw>
              </a:effectLst>
              <a:latin typeface="Kabel Ult BT" panose="020D0902020204020204" pitchFamily="34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A51F050E-1F65-4CFC-B723-B65FA815FD55}"/>
              </a:ext>
            </a:extLst>
          </p:cNvPr>
          <p:cNvSpPr/>
          <p:nvPr/>
        </p:nvSpPr>
        <p:spPr>
          <a:xfrm>
            <a:off x="6283091" y="3024944"/>
            <a:ext cx="46841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400" b="1" spc="300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r>
              <a:rPr lang="it-IT" sz="5400" b="1" spc="300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 </a:t>
            </a:r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101600" dir="2700000" algn="tl" rotWithShape="0">
                    <a:srgbClr val="D412A1"/>
                  </a:outerShdw>
                </a:effectLst>
                <a:latin typeface="Franklin Gothic Heavy" panose="020B0903020102020204" pitchFamily="34" charset="0"/>
              </a:rPr>
              <a:t>Grazie</a:t>
            </a:r>
            <a:r>
              <a:rPr lang="it-IT" sz="5400" b="1" spc="300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 </a:t>
            </a:r>
            <a:endParaRPr lang="it-IT" sz="5400" b="1" spc="300" dirty="0">
              <a:ln w="25400" cmpd="sng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C00000"/>
                </a:outerShdw>
              </a:effectLst>
              <a:latin typeface="Kabel Ult BT" panose="020D0902020204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21F4675-A97E-4BCD-85F4-CF585B230C94}"/>
              </a:ext>
            </a:extLst>
          </p:cNvPr>
          <p:cNvSpPr/>
          <p:nvPr/>
        </p:nvSpPr>
        <p:spPr>
          <a:xfrm>
            <a:off x="5760244" y="3990510"/>
            <a:ext cx="42355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400" b="1" spc="300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r>
              <a:rPr lang="it-IT" sz="5400" b="1" spc="300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 </a:t>
            </a:r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Scusa</a:t>
            </a:r>
            <a:r>
              <a:rPr lang="it-IT" sz="5400" b="1" spc="300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 </a:t>
            </a:r>
            <a:endParaRPr lang="it-IT" sz="5400" b="1" spc="300" dirty="0">
              <a:ln w="25400" cmpd="sng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C00000"/>
                </a:outerShdw>
              </a:effectLst>
              <a:latin typeface="Kabel Ult BT" panose="020D0902020204020204" pitchFamily="34" charset="0"/>
            </a:endParaRPr>
          </a:p>
        </p:txBody>
      </p:sp>
      <p:pic>
        <p:nvPicPr>
          <p:cNvPr id="6" name="Immagine 5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9905CE34-4927-4EC8-84A6-3776A2337D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31" y="5478375"/>
            <a:ext cx="3871762" cy="1216055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70F45F5-1B1C-4C13-A358-06501108B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53" y="2078192"/>
            <a:ext cx="4693500" cy="3043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0325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6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6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6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6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6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6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12223E-7 -2.96296E-6 L -0.21827 -0.27963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14" y="-13981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07E18116-61EF-427B-A5BF-8C5965E5335C}"/>
              </a:ext>
            </a:extLst>
          </p:cNvPr>
          <p:cNvSpPr/>
          <p:nvPr/>
        </p:nvSpPr>
        <p:spPr>
          <a:xfrm>
            <a:off x="250473" y="214573"/>
            <a:ext cx="11181937" cy="6451164"/>
          </a:xfrm>
          <a:custGeom>
            <a:avLst/>
            <a:gdLst>
              <a:gd name="connsiteX0" fmla="*/ 4240247 w 11181937"/>
              <a:gd name="connsiteY0" fmla="*/ 136896 h 6528313"/>
              <a:gd name="connsiteX1" fmla="*/ 3803367 w 11181937"/>
              <a:gd name="connsiteY1" fmla="*/ 1792976 h 6528313"/>
              <a:gd name="connsiteX2" fmla="*/ 3102327 w 11181937"/>
              <a:gd name="connsiteY2" fmla="*/ 2128256 h 6528313"/>
              <a:gd name="connsiteX3" fmla="*/ 3183607 w 11181937"/>
              <a:gd name="connsiteY3" fmla="*/ 3550656 h 6528313"/>
              <a:gd name="connsiteX4" fmla="*/ 3173447 w 11181937"/>
              <a:gd name="connsiteY4" fmla="*/ 3560816 h 6528313"/>
              <a:gd name="connsiteX5" fmla="*/ 2563847 w 11181937"/>
              <a:gd name="connsiteY5" fmla="*/ 3276336 h 6528313"/>
              <a:gd name="connsiteX6" fmla="*/ 2685767 w 11181937"/>
              <a:gd name="connsiteY6" fmla="*/ 3520176 h 6528313"/>
              <a:gd name="connsiteX7" fmla="*/ 2482567 w 11181937"/>
              <a:gd name="connsiteY7" fmla="*/ 3601456 h 6528313"/>
              <a:gd name="connsiteX8" fmla="*/ 2472407 w 11181937"/>
              <a:gd name="connsiteY8" fmla="*/ 4211056 h 6528313"/>
              <a:gd name="connsiteX9" fmla="*/ 2370807 w 11181937"/>
              <a:gd name="connsiteY9" fmla="*/ 4444736 h 6528313"/>
              <a:gd name="connsiteX10" fmla="*/ 1740887 w 11181937"/>
              <a:gd name="connsiteY10" fmla="*/ 4129776 h 6528313"/>
              <a:gd name="connsiteX11" fmla="*/ 1232887 w 11181937"/>
              <a:gd name="connsiteY11" fmla="*/ 4454896 h 6528313"/>
              <a:gd name="connsiteX12" fmla="*/ 1253207 w 11181937"/>
              <a:gd name="connsiteY12" fmla="*/ 4973056 h 6528313"/>
              <a:gd name="connsiteX13" fmla="*/ 115287 w 11181937"/>
              <a:gd name="connsiteY13" fmla="*/ 5196576 h 6528313"/>
              <a:gd name="connsiteX14" fmla="*/ 34007 w 11181937"/>
              <a:gd name="connsiteY14" fmla="*/ 6395456 h 6528313"/>
              <a:gd name="connsiteX15" fmla="*/ 74647 w 11181937"/>
              <a:gd name="connsiteY15" fmla="*/ 6405616 h 6528313"/>
              <a:gd name="connsiteX16" fmla="*/ 2167607 w 11181937"/>
              <a:gd name="connsiteY16" fmla="*/ 6415776 h 6528313"/>
              <a:gd name="connsiteX17" fmla="*/ 2126967 w 11181937"/>
              <a:gd name="connsiteY17" fmla="*/ 6385296 h 6528313"/>
              <a:gd name="connsiteX18" fmla="*/ 2970247 w 11181937"/>
              <a:gd name="connsiteY18" fmla="*/ 4586976 h 6528313"/>
              <a:gd name="connsiteX19" fmla="*/ 4666967 w 11181937"/>
              <a:gd name="connsiteY19" fmla="*/ 4414256 h 6528313"/>
              <a:gd name="connsiteX20" fmla="*/ 5561047 w 11181937"/>
              <a:gd name="connsiteY20" fmla="*/ 3794496 h 6528313"/>
              <a:gd name="connsiteX21" fmla="*/ 6069047 w 11181937"/>
              <a:gd name="connsiteY21" fmla="*/ 2422896 h 6528313"/>
              <a:gd name="connsiteX22" fmla="*/ 5957287 w 11181937"/>
              <a:gd name="connsiteY22" fmla="*/ 2036816 h 6528313"/>
              <a:gd name="connsiteX23" fmla="*/ 7085047 w 11181937"/>
              <a:gd name="connsiteY23" fmla="*/ 2229856 h 6528313"/>
              <a:gd name="connsiteX24" fmla="*/ 8101047 w 11181937"/>
              <a:gd name="connsiteY24" fmla="*/ 2280656 h 6528313"/>
              <a:gd name="connsiteX25" fmla="*/ 8852887 w 11181937"/>
              <a:gd name="connsiteY25" fmla="*/ 2087616 h 6528313"/>
              <a:gd name="connsiteX26" fmla="*/ 8741127 w 11181937"/>
              <a:gd name="connsiteY26" fmla="*/ 1650736 h 6528313"/>
              <a:gd name="connsiteX27" fmla="*/ 8954487 w 11181937"/>
              <a:gd name="connsiteY27" fmla="*/ 1417056 h 6528313"/>
              <a:gd name="connsiteX28" fmla="*/ 11016967 w 11181937"/>
              <a:gd name="connsiteY28" fmla="*/ 1376416 h 6528313"/>
              <a:gd name="connsiteX29" fmla="*/ 11057607 w 11181937"/>
              <a:gd name="connsiteY29" fmla="*/ 1396736 h 6528313"/>
              <a:gd name="connsiteX30" fmla="*/ 11067767 w 11181937"/>
              <a:gd name="connsiteY30" fmla="*/ 106416 h 6528313"/>
              <a:gd name="connsiteX31" fmla="*/ 11077927 w 11181937"/>
              <a:gd name="connsiteY31" fmla="*/ 75936 h 6528313"/>
              <a:gd name="connsiteX32" fmla="*/ 4240247 w 11181937"/>
              <a:gd name="connsiteY32" fmla="*/ 136896 h 6528313"/>
              <a:gd name="connsiteX0" fmla="*/ 4240247 w 11181937"/>
              <a:gd name="connsiteY0" fmla="*/ 53830 h 6445247"/>
              <a:gd name="connsiteX1" fmla="*/ 3803367 w 11181937"/>
              <a:gd name="connsiteY1" fmla="*/ 1709910 h 6445247"/>
              <a:gd name="connsiteX2" fmla="*/ 3102327 w 11181937"/>
              <a:gd name="connsiteY2" fmla="*/ 2045190 h 6445247"/>
              <a:gd name="connsiteX3" fmla="*/ 3183607 w 11181937"/>
              <a:gd name="connsiteY3" fmla="*/ 3467590 h 6445247"/>
              <a:gd name="connsiteX4" fmla="*/ 3173447 w 11181937"/>
              <a:gd name="connsiteY4" fmla="*/ 3477750 h 6445247"/>
              <a:gd name="connsiteX5" fmla="*/ 2563847 w 11181937"/>
              <a:gd name="connsiteY5" fmla="*/ 3193270 h 6445247"/>
              <a:gd name="connsiteX6" fmla="*/ 2685767 w 11181937"/>
              <a:gd name="connsiteY6" fmla="*/ 3437110 h 6445247"/>
              <a:gd name="connsiteX7" fmla="*/ 2482567 w 11181937"/>
              <a:gd name="connsiteY7" fmla="*/ 3518390 h 6445247"/>
              <a:gd name="connsiteX8" fmla="*/ 2472407 w 11181937"/>
              <a:gd name="connsiteY8" fmla="*/ 4127990 h 6445247"/>
              <a:gd name="connsiteX9" fmla="*/ 2370807 w 11181937"/>
              <a:gd name="connsiteY9" fmla="*/ 4361670 h 6445247"/>
              <a:gd name="connsiteX10" fmla="*/ 1740887 w 11181937"/>
              <a:gd name="connsiteY10" fmla="*/ 4046710 h 6445247"/>
              <a:gd name="connsiteX11" fmla="*/ 1232887 w 11181937"/>
              <a:gd name="connsiteY11" fmla="*/ 4371830 h 6445247"/>
              <a:gd name="connsiteX12" fmla="*/ 1253207 w 11181937"/>
              <a:gd name="connsiteY12" fmla="*/ 4889990 h 6445247"/>
              <a:gd name="connsiteX13" fmla="*/ 115287 w 11181937"/>
              <a:gd name="connsiteY13" fmla="*/ 5113510 h 6445247"/>
              <a:gd name="connsiteX14" fmla="*/ 34007 w 11181937"/>
              <a:gd name="connsiteY14" fmla="*/ 6312390 h 6445247"/>
              <a:gd name="connsiteX15" fmla="*/ 74647 w 11181937"/>
              <a:gd name="connsiteY15" fmla="*/ 6322550 h 6445247"/>
              <a:gd name="connsiteX16" fmla="*/ 2167607 w 11181937"/>
              <a:gd name="connsiteY16" fmla="*/ 6332710 h 6445247"/>
              <a:gd name="connsiteX17" fmla="*/ 2126967 w 11181937"/>
              <a:gd name="connsiteY17" fmla="*/ 6302230 h 6445247"/>
              <a:gd name="connsiteX18" fmla="*/ 2970247 w 11181937"/>
              <a:gd name="connsiteY18" fmla="*/ 4503910 h 6445247"/>
              <a:gd name="connsiteX19" fmla="*/ 4666967 w 11181937"/>
              <a:gd name="connsiteY19" fmla="*/ 4331190 h 6445247"/>
              <a:gd name="connsiteX20" fmla="*/ 5561047 w 11181937"/>
              <a:gd name="connsiteY20" fmla="*/ 3711430 h 6445247"/>
              <a:gd name="connsiteX21" fmla="*/ 6069047 w 11181937"/>
              <a:gd name="connsiteY21" fmla="*/ 2339830 h 6445247"/>
              <a:gd name="connsiteX22" fmla="*/ 5957287 w 11181937"/>
              <a:gd name="connsiteY22" fmla="*/ 1953750 h 6445247"/>
              <a:gd name="connsiteX23" fmla="*/ 7085047 w 11181937"/>
              <a:gd name="connsiteY23" fmla="*/ 2146790 h 6445247"/>
              <a:gd name="connsiteX24" fmla="*/ 8101047 w 11181937"/>
              <a:gd name="connsiteY24" fmla="*/ 2197590 h 6445247"/>
              <a:gd name="connsiteX25" fmla="*/ 8852887 w 11181937"/>
              <a:gd name="connsiteY25" fmla="*/ 2004550 h 6445247"/>
              <a:gd name="connsiteX26" fmla="*/ 8741127 w 11181937"/>
              <a:gd name="connsiteY26" fmla="*/ 1567670 h 6445247"/>
              <a:gd name="connsiteX27" fmla="*/ 8954487 w 11181937"/>
              <a:gd name="connsiteY27" fmla="*/ 1333990 h 6445247"/>
              <a:gd name="connsiteX28" fmla="*/ 11016967 w 11181937"/>
              <a:gd name="connsiteY28" fmla="*/ 1293350 h 6445247"/>
              <a:gd name="connsiteX29" fmla="*/ 11057607 w 11181937"/>
              <a:gd name="connsiteY29" fmla="*/ 1313670 h 6445247"/>
              <a:gd name="connsiteX30" fmla="*/ 11067767 w 11181937"/>
              <a:gd name="connsiteY30" fmla="*/ 23350 h 6445247"/>
              <a:gd name="connsiteX31" fmla="*/ 11016967 w 11181937"/>
              <a:gd name="connsiteY31" fmla="*/ 1212070 h 6445247"/>
              <a:gd name="connsiteX32" fmla="*/ 4240247 w 11181937"/>
              <a:gd name="connsiteY32" fmla="*/ 53830 h 6445247"/>
              <a:gd name="connsiteX0" fmla="*/ 4240247 w 11181937"/>
              <a:gd name="connsiteY0" fmla="*/ 59747 h 6451164"/>
              <a:gd name="connsiteX1" fmla="*/ 3803367 w 11181937"/>
              <a:gd name="connsiteY1" fmla="*/ 1715827 h 6451164"/>
              <a:gd name="connsiteX2" fmla="*/ 3102327 w 11181937"/>
              <a:gd name="connsiteY2" fmla="*/ 2051107 h 6451164"/>
              <a:gd name="connsiteX3" fmla="*/ 3183607 w 11181937"/>
              <a:gd name="connsiteY3" fmla="*/ 3473507 h 6451164"/>
              <a:gd name="connsiteX4" fmla="*/ 3173447 w 11181937"/>
              <a:gd name="connsiteY4" fmla="*/ 3483667 h 6451164"/>
              <a:gd name="connsiteX5" fmla="*/ 2563847 w 11181937"/>
              <a:gd name="connsiteY5" fmla="*/ 3199187 h 6451164"/>
              <a:gd name="connsiteX6" fmla="*/ 2685767 w 11181937"/>
              <a:gd name="connsiteY6" fmla="*/ 3443027 h 6451164"/>
              <a:gd name="connsiteX7" fmla="*/ 2482567 w 11181937"/>
              <a:gd name="connsiteY7" fmla="*/ 3524307 h 6451164"/>
              <a:gd name="connsiteX8" fmla="*/ 2472407 w 11181937"/>
              <a:gd name="connsiteY8" fmla="*/ 4133907 h 6451164"/>
              <a:gd name="connsiteX9" fmla="*/ 2370807 w 11181937"/>
              <a:gd name="connsiteY9" fmla="*/ 4367587 h 6451164"/>
              <a:gd name="connsiteX10" fmla="*/ 1740887 w 11181937"/>
              <a:gd name="connsiteY10" fmla="*/ 4052627 h 6451164"/>
              <a:gd name="connsiteX11" fmla="*/ 1232887 w 11181937"/>
              <a:gd name="connsiteY11" fmla="*/ 4377747 h 6451164"/>
              <a:gd name="connsiteX12" fmla="*/ 1253207 w 11181937"/>
              <a:gd name="connsiteY12" fmla="*/ 4895907 h 6451164"/>
              <a:gd name="connsiteX13" fmla="*/ 115287 w 11181937"/>
              <a:gd name="connsiteY13" fmla="*/ 5119427 h 6451164"/>
              <a:gd name="connsiteX14" fmla="*/ 34007 w 11181937"/>
              <a:gd name="connsiteY14" fmla="*/ 6318307 h 6451164"/>
              <a:gd name="connsiteX15" fmla="*/ 74647 w 11181937"/>
              <a:gd name="connsiteY15" fmla="*/ 6328467 h 6451164"/>
              <a:gd name="connsiteX16" fmla="*/ 2167607 w 11181937"/>
              <a:gd name="connsiteY16" fmla="*/ 6338627 h 6451164"/>
              <a:gd name="connsiteX17" fmla="*/ 2126967 w 11181937"/>
              <a:gd name="connsiteY17" fmla="*/ 6308147 h 6451164"/>
              <a:gd name="connsiteX18" fmla="*/ 2970247 w 11181937"/>
              <a:gd name="connsiteY18" fmla="*/ 4509827 h 6451164"/>
              <a:gd name="connsiteX19" fmla="*/ 4666967 w 11181937"/>
              <a:gd name="connsiteY19" fmla="*/ 4337107 h 6451164"/>
              <a:gd name="connsiteX20" fmla="*/ 5561047 w 11181937"/>
              <a:gd name="connsiteY20" fmla="*/ 3717347 h 6451164"/>
              <a:gd name="connsiteX21" fmla="*/ 6069047 w 11181937"/>
              <a:gd name="connsiteY21" fmla="*/ 2345747 h 6451164"/>
              <a:gd name="connsiteX22" fmla="*/ 5957287 w 11181937"/>
              <a:gd name="connsiteY22" fmla="*/ 1959667 h 6451164"/>
              <a:gd name="connsiteX23" fmla="*/ 7085047 w 11181937"/>
              <a:gd name="connsiteY23" fmla="*/ 2152707 h 6451164"/>
              <a:gd name="connsiteX24" fmla="*/ 8101047 w 11181937"/>
              <a:gd name="connsiteY24" fmla="*/ 2203507 h 6451164"/>
              <a:gd name="connsiteX25" fmla="*/ 8852887 w 11181937"/>
              <a:gd name="connsiteY25" fmla="*/ 2010467 h 6451164"/>
              <a:gd name="connsiteX26" fmla="*/ 8741127 w 11181937"/>
              <a:gd name="connsiteY26" fmla="*/ 1573587 h 6451164"/>
              <a:gd name="connsiteX27" fmla="*/ 8954487 w 11181937"/>
              <a:gd name="connsiteY27" fmla="*/ 1339907 h 6451164"/>
              <a:gd name="connsiteX28" fmla="*/ 11016967 w 11181937"/>
              <a:gd name="connsiteY28" fmla="*/ 1299267 h 6451164"/>
              <a:gd name="connsiteX29" fmla="*/ 11057607 w 11181937"/>
              <a:gd name="connsiteY29" fmla="*/ 1319587 h 6451164"/>
              <a:gd name="connsiteX30" fmla="*/ 11067767 w 11181937"/>
              <a:gd name="connsiteY30" fmla="*/ 29267 h 6451164"/>
              <a:gd name="connsiteX31" fmla="*/ 11057607 w 11181937"/>
              <a:gd name="connsiteY31" fmla="*/ 903027 h 6451164"/>
              <a:gd name="connsiteX32" fmla="*/ 4240247 w 11181937"/>
              <a:gd name="connsiteY32" fmla="*/ 59747 h 6451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181937" h="6451164">
                <a:moveTo>
                  <a:pt x="4240247" y="59747"/>
                </a:moveTo>
                <a:cubicBezTo>
                  <a:pt x="4116633" y="721840"/>
                  <a:pt x="3993020" y="1383934"/>
                  <a:pt x="3803367" y="1715827"/>
                </a:cubicBezTo>
                <a:cubicBezTo>
                  <a:pt x="3613714" y="2047720"/>
                  <a:pt x="3205620" y="1758160"/>
                  <a:pt x="3102327" y="2051107"/>
                </a:cubicBezTo>
                <a:cubicBezTo>
                  <a:pt x="2999034" y="2344054"/>
                  <a:pt x="3171754" y="3234747"/>
                  <a:pt x="3183607" y="3473507"/>
                </a:cubicBezTo>
                <a:cubicBezTo>
                  <a:pt x="3195460" y="3712267"/>
                  <a:pt x="3276740" y="3529387"/>
                  <a:pt x="3173447" y="3483667"/>
                </a:cubicBezTo>
                <a:cubicBezTo>
                  <a:pt x="3070154" y="3437947"/>
                  <a:pt x="2645127" y="3205960"/>
                  <a:pt x="2563847" y="3199187"/>
                </a:cubicBezTo>
                <a:cubicBezTo>
                  <a:pt x="2482567" y="3192414"/>
                  <a:pt x="2699314" y="3388840"/>
                  <a:pt x="2685767" y="3443027"/>
                </a:cubicBezTo>
                <a:cubicBezTo>
                  <a:pt x="2672220" y="3497214"/>
                  <a:pt x="2518127" y="3409160"/>
                  <a:pt x="2482567" y="3524307"/>
                </a:cubicBezTo>
                <a:cubicBezTo>
                  <a:pt x="2447007" y="3639454"/>
                  <a:pt x="2491034" y="3993360"/>
                  <a:pt x="2472407" y="4133907"/>
                </a:cubicBezTo>
                <a:cubicBezTo>
                  <a:pt x="2453780" y="4274454"/>
                  <a:pt x="2492727" y="4381134"/>
                  <a:pt x="2370807" y="4367587"/>
                </a:cubicBezTo>
                <a:cubicBezTo>
                  <a:pt x="2248887" y="4354040"/>
                  <a:pt x="1930540" y="4050934"/>
                  <a:pt x="1740887" y="4052627"/>
                </a:cubicBezTo>
                <a:cubicBezTo>
                  <a:pt x="1551234" y="4054320"/>
                  <a:pt x="1314167" y="4237200"/>
                  <a:pt x="1232887" y="4377747"/>
                </a:cubicBezTo>
                <a:cubicBezTo>
                  <a:pt x="1151607" y="4518294"/>
                  <a:pt x="1439474" y="4772294"/>
                  <a:pt x="1253207" y="4895907"/>
                </a:cubicBezTo>
                <a:cubicBezTo>
                  <a:pt x="1066940" y="5019520"/>
                  <a:pt x="318487" y="4882360"/>
                  <a:pt x="115287" y="5119427"/>
                </a:cubicBezTo>
                <a:cubicBezTo>
                  <a:pt x="-87913" y="5356494"/>
                  <a:pt x="40780" y="6116801"/>
                  <a:pt x="34007" y="6318307"/>
                </a:cubicBezTo>
                <a:cubicBezTo>
                  <a:pt x="27234" y="6519813"/>
                  <a:pt x="74647" y="6328467"/>
                  <a:pt x="74647" y="6328467"/>
                </a:cubicBezTo>
                <a:lnTo>
                  <a:pt x="2167607" y="6338627"/>
                </a:lnTo>
                <a:cubicBezTo>
                  <a:pt x="2509660" y="6335240"/>
                  <a:pt x="1993194" y="6612947"/>
                  <a:pt x="2126967" y="6308147"/>
                </a:cubicBezTo>
                <a:cubicBezTo>
                  <a:pt x="2260740" y="6003347"/>
                  <a:pt x="2546914" y="4838334"/>
                  <a:pt x="2970247" y="4509827"/>
                </a:cubicBezTo>
                <a:cubicBezTo>
                  <a:pt x="3393580" y="4181320"/>
                  <a:pt x="4235167" y="4469187"/>
                  <a:pt x="4666967" y="4337107"/>
                </a:cubicBezTo>
                <a:cubicBezTo>
                  <a:pt x="5098767" y="4205027"/>
                  <a:pt x="5327367" y="4049240"/>
                  <a:pt x="5561047" y="3717347"/>
                </a:cubicBezTo>
                <a:cubicBezTo>
                  <a:pt x="5794727" y="3385454"/>
                  <a:pt x="6003007" y="2638694"/>
                  <a:pt x="6069047" y="2345747"/>
                </a:cubicBezTo>
                <a:cubicBezTo>
                  <a:pt x="6135087" y="2052800"/>
                  <a:pt x="5787954" y="1991840"/>
                  <a:pt x="5957287" y="1959667"/>
                </a:cubicBezTo>
                <a:cubicBezTo>
                  <a:pt x="6126620" y="1927494"/>
                  <a:pt x="6727754" y="2112067"/>
                  <a:pt x="7085047" y="2152707"/>
                </a:cubicBezTo>
                <a:cubicBezTo>
                  <a:pt x="7442340" y="2193347"/>
                  <a:pt x="7806407" y="2227214"/>
                  <a:pt x="8101047" y="2203507"/>
                </a:cubicBezTo>
                <a:cubicBezTo>
                  <a:pt x="8395687" y="2179800"/>
                  <a:pt x="8746207" y="2115454"/>
                  <a:pt x="8852887" y="2010467"/>
                </a:cubicBezTo>
                <a:cubicBezTo>
                  <a:pt x="8959567" y="1905480"/>
                  <a:pt x="8724194" y="1685347"/>
                  <a:pt x="8741127" y="1573587"/>
                </a:cubicBezTo>
                <a:cubicBezTo>
                  <a:pt x="8758060" y="1461827"/>
                  <a:pt x="8575180" y="1385627"/>
                  <a:pt x="8954487" y="1339907"/>
                </a:cubicBezTo>
                <a:cubicBezTo>
                  <a:pt x="9333794" y="1294187"/>
                  <a:pt x="10666447" y="1302654"/>
                  <a:pt x="11016967" y="1299267"/>
                </a:cubicBezTo>
                <a:cubicBezTo>
                  <a:pt x="11367487" y="1295880"/>
                  <a:pt x="11049140" y="1531254"/>
                  <a:pt x="11057607" y="1319587"/>
                </a:cubicBezTo>
                <a:cubicBezTo>
                  <a:pt x="11066074" y="1107920"/>
                  <a:pt x="11064380" y="249400"/>
                  <a:pt x="11067767" y="29267"/>
                </a:cubicBezTo>
                <a:cubicBezTo>
                  <a:pt x="11071154" y="-190866"/>
                  <a:pt x="11057607" y="903027"/>
                  <a:pt x="11057607" y="903027"/>
                </a:cubicBezTo>
                <a:cubicBezTo>
                  <a:pt x="8778380" y="923347"/>
                  <a:pt x="6519474" y="39427"/>
                  <a:pt x="4240247" y="59747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29000">
                <a:srgbClr val="FFFF99"/>
              </a:gs>
              <a:gs pos="51002">
                <a:srgbClr val="FFFF81">
                  <a:alpha val="69000"/>
                </a:srgbClr>
              </a:gs>
              <a:gs pos="86000">
                <a:srgbClr val="FFFF00">
                  <a:alpha val="54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ombo 16">
            <a:extLst>
              <a:ext uri="{FF2B5EF4-FFF2-40B4-BE49-F238E27FC236}">
                <a16:creationId xmlns:a16="http://schemas.microsoft.com/office/drawing/2014/main" id="{A5FD9003-C65E-4269-8C8D-2A01E863DB04}"/>
              </a:ext>
            </a:extLst>
          </p:cNvPr>
          <p:cNvSpPr/>
          <p:nvPr/>
        </p:nvSpPr>
        <p:spPr>
          <a:xfrm>
            <a:off x="395897" y="5064882"/>
            <a:ext cx="1612900" cy="1612900"/>
          </a:xfrm>
          <a:prstGeom prst="diamond">
            <a:avLst/>
          </a:prstGeom>
          <a:gradFill>
            <a:gsLst>
              <a:gs pos="72000">
                <a:srgbClr val="92D050">
                  <a:alpha val="59000"/>
                </a:srgbClr>
              </a:gs>
              <a:gs pos="10072">
                <a:srgbClr val="FF0000"/>
              </a:gs>
              <a:gs pos="61000">
                <a:srgbClr val="FFC000">
                  <a:alpha val="59000"/>
                </a:srgbClr>
              </a:gs>
              <a:gs pos="26000">
                <a:srgbClr val="FF0000"/>
              </a:gs>
              <a:gs pos="100000">
                <a:schemeClr val="bg1">
                  <a:lumMod val="65000"/>
                  <a:alpha val="4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656CE0F-4C3B-460B-A9FE-7D25CC611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0" y="1313647"/>
            <a:ext cx="3163833" cy="375123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11F5CC4-784F-420B-B6E4-602EF5F98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699" y="375174"/>
            <a:ext cx="6941870" cy="777873"/>
          </a:xfrm>
          <a:gradFill flip="none" rotWithShape="1">
            <a:gsLst>
              <a:gs pos="75000">
                <a:srgbClr val="00B0F0"/>
              </a:gs>
              <a:gs pos="38000">
                <a:srgbClr val="00B0F0">
                  <a:alpha val="64000"/>
                </a:srgbClr>
              </a:gs>
              <a:gs pos="1000">
                <a:srgbClr val="00B0F0">
                  <a:alpha val="40000"/>
                </a:srgbClr>
              </a:gs>
              <a:gs pos="100000">
                <a:srgbClr val="0070C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vert="horz" lIns="91440" tIns="45720" rIns="1080000" bIns="45720" rtlCol="0" anchor="ctr">
            <a:normAutofit fontScale="90000"/>
          </a:bodyPr>
          <a:lstStyle/>
          <a:p>
            <a:r>
              <a:rPr lang="it-IT" dirty="0"/>
              <a:t> </a:t>
            </a:r>
            <a:r>
              <a:rPr lang="it-IT" dirty="0"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glow rad="127000">
                    <a:srgbClr val="FFC000"/>
                  </a:glow>
                </a:effectLst>
              </a:rPr>
              <a:t>* Regola base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FDCE0B04-5EC3-4FAB-A8ED-2F18859CF809}"/>
              </a:ext>
            </a:extLst>
          </p:cNvPr>
          <p:cNvSpPr/>
          <p:nvPr/>
        </p:nvSpPr>
        <p:spPr>
          <a:xfrm>
            <a:off x="3515359" y="1666933"/>
            <a:ext cx="557810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400" b="1" spc="300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r>
              <a:rPr lang="it-IT" sz="5400" b="1" spc="300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 </a:t>
            </a:r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101600" dir="2700000" algn="tl" rotWithShape="0">
                    <a:schemeClr val="accent1">
                      <a:lumMod val="75000"/>
                    </a:schemeClr>
                  </a:outerShdw>
                </a:effectLst>
                <a:latin typeface="Franklin Gothic Heavy" panose="020B0903020102020204" pitchFamily="34" charset="0"/>
              </a:rPr>
              <a:t>RISPETTO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B76D1529-9CDF-4748-B959-977A7ED38985}"/>
              </a:ext>
            </a:extLst>
          </p:cNvPr>
          <p:cNvSpPr/>
          <p:nvPr/>
        </p:nvSpPr>
        <p:spPr>
          <a:xfrm>
            <a:off x="3738879" y="2723538"/>
            <a:ext cx="778160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400" b="1" spc="300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r>
              <a:rPr lang="it-IT" sz="5400" b="1" spc="300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 </a:t>
            </a:r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101600" dir="2700000" algn="tl" rotWithShape="0">
                    <a:srgbClr val="D412A1"/>
                  </a:outerShdw>
                </a:effectLst>
                <a:latin typeface="Franklin Gothic Heavy" panose="020B0903020102020204" pitchFamily="34" charset="0"/>
              </a:rPr>
              <a:t>RESPONSABILITÀ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9B4A9B2-60D7-4EEA-B07A-2BF632312768}"/>
              </a:ext>
            </a:extLst>
          </p:cNvPr>
          <p:cNvSpPr/>
          <p:nvPr/>
        </p:nvSpPr>
        <p:spPr>
          <a:xfrm>
            <a:off x="3391382" y="3723869"/>
            <a:ext cx="795829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4400" b="1" spc="300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r>
              <a:rPr lang="it-IT" sz="5400" b="1" spc="300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 </a:t>
            </a:r>
            <a:r>
              <a:rPr lang="it-IT" sz="54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dist="127000" dir="2700000" algn="tl" rotWithShape="0">
                    <a:srgbClr val="17671B"/>
                  </a:outerShdw>
                </a:effectLst>
                <a:latin typeface="Franklin Gothic Heavy" panose="020B0903020102020204" pitchFamily="34" charset="0"/>
              </a:rPr>
              <a:t>RICONOSCENZA</a:t>
            </a:r>
          </a:p>
        </p:txBody>
      </p:sp>
      <p:pic>
        <p:nvPicPr>
          <p:cNvPr id="6" name="Immagine 5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C2448E3C-30DA-4DC8-B805-CD16F4DBF86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05" y="5185865"/>
            <a:ext cx="4646571" cy="1459409"/>
          </a:xfrm>
          <a:prstGeom prst="rect">
            <a:avLst/>
          </a:prstGeom>
        </p:spPr>
      </p:pic>
      <p:pic>
        <p:nvPicPr>
          <p:cNvPr id="8" name="Immagine 7" descr="Immagine che contiene esterni, silhouette&#10;&#10;Descrizione generata automaticamente">
            <a:extLst>
              <a:ext uri="{FF2B5EF4-FFF2-40B4-BE49-F238E27FC236}">
                <a16:creationId xmlns:a16="http://schemas.microsoft.com/office/drawing/2014/main" id="{AC4294E0-A49C-43B8-824E-2424E7DBDAA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670" l="5090" r="98705">
                        <a14:foregroundMark x1="7589" y1="87955" x2="7589" y2="87955"/>
                        <a14:foregroundMark x1="16133" y1="82898" x2="19450" y2="90852"/>
                        <a14:foregroundMark x1="28880" y1="67330" x2="28289" y2="70966"/>
                        <a14:foregroundMark x1="5840" y1="89773" x2="5112" y2="90511"/>
                        <a14:foregroundMark x1="41900" y1="48523" x2="43217" y2="65909"/>
                        <a14:foregroundMark x1="54942" y1="44545" x2="55965" y2="60455"/>
                        <a14:foregroundMark x1="66530" y1="45227" x2="67121" y2="63011"/>
                        <a14:foregroundMark x1="93342" y1="45227" x2="93047" y2="60455"/>
                        <a14:foregroundMark x1="96228" y1="69148" x2="96819" y2="72386"/>
                        <a14:foregroundMark x1="2795" y1="97784" x2="21768" y2="94375"/>
                        <a14:foregroundMark x1="21768" y1="94375" x2="43649" y2="98125"/>
                        <a14:foregroundMark x1="43649" y1="98125" x2="54465" y2="95341"/>
                        <a14:foregroundMark x1="54465" y1="95341" x2="75256" y2="96875"/>
                        <a14:foregroundMark x1="75256" y1="96875" x2="84231" y2="96648"/>
                        <a14:foregroundMark x1="84231" y1="96648" x2="94433" y2="97670"/>
                        <a14:foregroundMark x1="94433" y1="97670" x2="98705" y2="96648"/>
                        <a14:foregroundMark x1="96020" y1="64696" x2="96020" y2="64696"/>
                        <a14:foregroundMark x1="95952" y1="60830" x2="96134" y2="67254"/>
                      </a14:backgroundRemoval>
                    </a14:imgEffect>
                    <a14:imgEffect>
                      <a14:brightnessContrast bright="-58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1152">
            <a:off x="5237460" y="4242246"/>
            <a:ext cx="5872024" cy="2348810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</a:effectLst>
        </p:spPr>
      </p:pic>
      <p:pic>
        <p:nvPicPr>
          <p:cNvPr id="11" name="Immagine 10" descr="Immagine che contiene testo&#10;&#10;Descrizione generata automaticamente">
            <a:extLst>
              <a:ext uri="{FF2B5EF4-FFF2-40B4-BE49-F238E27FC236}">
                <a16:creationId xmlns:a16="http://schemas.microsoft.com/office/drawing/2014/main" id="{CAB57ABA-2303-47CA-83EF-9DC2209F1FF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136" y="5665093"/>
            <a:ext cx="987879" cy="97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2680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3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3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2705E-6 -4.81481E-6 L -0.33086 -0.0009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50" y="-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07E18116-61EF-427B-A5BF-8C5965E5335C}"/>
              </a:ext>
            </a:extLst>
          </p:cNvPr>
          <p:cNvSpPr/>
          <p:nvPr/>
        </p:nvSpPr>
        <p:spPr>
          <a:xfrm>
            <a:off x="1334330" y="214573"/>
            <a:ext cx="10098081" cy="5959960"/>
          </a:xfrm>
          <a:custGeom>
            <a:avLst/>
            <a:gdLst>
              <a:gd name="connsiteX0" fmla="*/ 4240247 w 11181937"/>
              <a:gd name="connsiteY0" fmla="*/ 136896 h 6528313"/>
              <a:gd name="connsiteX1" fmla="*/ 3803367 w 11181937"/>
              <a:gd name="connsiteY1" fmla="*/ 1792976 h 6528313"/>
              <a:gd name="connsiteX2" fmla="*/ 3102327 w 11181937"/>
              <a:gd name="connsiteY2" fmla="*/ 2128256 h 6528313"/>
              <a:gd name="connsiteX3" fmla="*/ 3183607 w 11181937"/>
              <a:gd name="connsiteY3" fmla="*/ 3550656 h 6528313"/>
              <a:gd name="connsiteX4" fmla="*/ 3173447 w 11181937"/>
              <a:gd name="connsiteY4" fmla="*/ 3560816 h 6528313"/>
              <a:gd name="connsiteX5" fmla="*/ 2563847 w 11181937"/>
              <a:gd name="connsiteY5" fmla="*/ 3276336 h 6528313"/>
              <a:gd name="connsiteX6" fmla="*/ 2685767 w 11181937"/>
              <a:gd name="connsiteY6" fmla="*/ 3520176 h 6528313"/>
              <a:gd name="connsiteX7" fmla="*/ 2482567 w 11181937"/>
              <a:gd name="connsiteY7" fmla="*/ 3601456 h 6528313"/>
              <a:gd name="connsiteX8" fmla="*/ 2472407 w 11181937"/>
              <a:gd name="connsiteY8" fmla="*/ 4211056 h 6528313"/>
              <a:gd name="connsiteX9" fmla="*/ 2370807 w 11181937"/>
              <a:gd name="connsiteY9" fmla="*/ 4444736 h 6528313"/>
              <a:gd name="connsiteX10" fmla="*/ 1740887 w 11181937"/>
              <a:gd name="connsiteY10" fmla="*/ 4129776 h 6528313"/>
              <a:gd name="connsiteX11" fmla="*/ 1232887 w 11181937"/>
              <a:gd name="connsiteY11" fmla="*/ 4454896 h 6528313"/>
              <a:gd name="connsiteX12" fmla="*/ 1253207 w 11181937"/>
              <a:gd name="connsiteY12" fmla="*/ 4973056 h 6528313"/>
              <a:gd name="connsiteX13" fmla="*/ 115287 w 11181937"/>
              <a:gd name="connsiteY13" fmla="*/ 5196576 h 6528313"/>
              <a:gd name="connsiteX14" fmla="*/ 34007 w 11181937"/>
              <a:gd name="connsiteY14" fmla="*/ 6395456 h 6528313"/>
              <a:gd name="connsiteX15" fmla="*/ 74647 w 11181937"/>
              <a:gd name="connsiteY15" fmla="*/ 6405616 h 6528313"/>
              <a:gd name="connsiteX16" fmla="*/ 2167607 w 11181937"/>
              <a:gd name="connsiteY16" fmla="*/ 6415776 h 6528313"/>
              <a:gd name="connsiteX17" fmla="*/ 2126967 w 11181937"/>
              <a:gd name="connsiteY17" fmla="*/ 6385296 h 6528313"/>
              <a:gd name="connsiteX18" fmla="*/ 2970247 w 11181937"/>
              <a:gd name="connsiteY18" fmla="*/ 4586976 h 6528313"/>
              <a:gd name="connsiteX19" fmla="*/ 4666967 w 11181937"/>
              <a:gd name="connsiteY19" fmla="*/ 4414256 h 6528313"/>
              <a:gd name="connsiteX20" fmla="*/ 5561047 w 11181937"/>
              <a:gd name="connsiteY20" fmla="*/ 3794496 h 6528313"/>
              <a:gd name="connsiteX21" fmla="*/ 6069047 w 11181937"/>
              <a:gd name="connsiteY21" fmla="*/ 2422896 h 6528313"/>
              <a:gd name="connsiteX22" fmla="*/ 5957287 w 11181937"/>
              <a:gd name="connsiteY22" fmla="*/ 2036816 h 6528313"/>
              <a:gd name="connsiteX23" fmla="*/ 7085047 w 11181937"/>
              <a:gd name="connsiteY23" fmla="*/ 2229856 h 6528313"/>
              <a:gd name="connsiteX24" fmla="*/ 8101047 w 11181937"/>
              <a:gd name="connsiteY24" fmla="*/ 2280656 h 6528313"/>
              <a:gd name="connsiteX25" fmla="*/ 8852887 w 11181937"/>
              <a:gd name="connsiteY25" fmla="*/ 2087616 h 6528313"/>
              <a:gd name="connsiteX26" fmla="*/ 8741127 w 11181937"/>
              <a:gd name="connsiteY26" fmla="*/ 1650736 h 6528313"/>
              <a:gd name="connsiteX27" fmla="*/ 8954487 w 11181937"/>
              <a:gd name="connsiteY27" fmla="*/ 1417056 h 6528313"/>
              <a:gd name="connsiteX28" fmla="*/ 11016967 w 11181937"/>
              <a:gd name="connsiteY28" fmla="*/ 1376416 h 6528313"/>
              <a:gd name="connsiteX29" fmla="*/ 11057607 w 11181937"/>
              <a:gd name="connsiteY29" fmla="*/ 1396736 h 6528313"/>
              <a:gd name="connsiteX30" fmla="*/ 11067767 w 11181937"/>
              <a:gd name="connsiteY30" fmla="*/ 106416 h 6528313"/>
              <a:gd name="connsiteX31" fmla="*/ 11077927 w 11181937"/>
              <a:gd name="connsiteY31" fmla="*/ 75936 h 6528313"/>
              <a:gd name="connsiteX32" fmla="*/ 4240247 w 11181937"/>
              <a:gd name="connsiteY32" fmla="*/ 136896 h 6528313"/>
              <a:gd name="connsiteX0" fmla="*/ 4240247 w 11181937"/>
              <a:gd name="connsiteY0" fmla="*/ 53830 h 6445247"/>
              <a:gd name="connsiteX1" fmla="*/ 3803367 w 11181937"/>
              <a:gd name="connsiteY1" fmla="*/ 1709910 h 6445247"/>
              <a:gd name="connsiteX2" fmla="*/ 3102327 w 11181937"/>
              <a:gd name="connsiteY2" fmla="*/ 2045190 h 6445247"/>
              <a:gd name="connsiteX3" fmla="*/ 3183607 w 11181937"/>
              <a:gd name="connsiteY3" fmla="*/ 3467590 h 6445247"/>
              <a:gd name="connsiteX4" fmla="*/ 3173447 w 11181937"/>
              <a:gd name="connsiteY4" fmla="*/ 3477750 h 6445247"/>
              <a:gd name="connsiteX5" fmla="*/ 2563847 w 11181937"/>
              <a:gd name="connsiteY5" fmla="*/ 3193270 h 6445247"/>
              <a:gd name="connsiteX6" fmla="*/ 2685767 w 11181937"/>
              <a:gd name="connsiteY6" fmla="*/ 3437110 h 6445247"/>
              <a:gd name="connsiteX7" fmla="*/ 2482567 w 11181937"/>
              <a:gd name="connsiteY7" fmla="*/ 3518390 h 6445247"/>
              <a:gd name="connsiteX8" fmla="*/ 2472407 w 11181937"/>
              <a:gd name="connsiteY8" fmla="*/ 4127990 h 6445247"/>
              <a:gd name="connsiteX9" fmla="*/ 2370807 w 11181937"/>
              <a:gd name="connsiteY9" fmla="*/ 4361670 h 6445247"/>
              <a:gd name="connsiteX10" fmla="*/ 1740887 w 11181937"/>
              <a:gd name="connsiteY10" fmla="*/ 4046710 h 6445247"/>
              <a:gd name="connsiteX11" fmla="*/ 1232887 w 11181937"/>
              <a:gd name="connsiteY11" fmla="*/ 4371830 h 6445247"/>
              <a:gd name="connsiteX12" fmla="*/ 1253207 w 11181937"/>
              <a:gd name="connsiteY12" fmla="*/ 4889990 h 6445247"/>
              <a:gd name="connsiteX13" fmla="*/ 115287 w 11181937"/>
              <a:gd name="connsiteY13" fmla="*/ 5113510 h 6445247"/>
              <a:gd name="connsiteX14" fmla="*/ 34007 w 11181937"/>
              <a:gd name="connsiteY14" fmla="*/ 6312390 h 6445247"/>
              <a:gd name="connsiteX15" fmla="*/ 74647 w 11181937"/>
              <a:gd name="connsiteY15" fmla="*/ 6322550 h 6445247"/>
              <a:gd name="connsiteX16" fmla="*/ 2167607 w 11181937"/>
              <a:gd name="connsiteY16" fmla="*/ 6332710 h 6445247"/>
              <a:gd name="connsiteX17" fmla="*/ 2126967 w 11181937"/>
              <a:gd name="connsiteY17" fmla="*/ 6302230 h 6445247"/>
              <a:gd name="connsiteX18" fmla="*/ 2970247 w 11181937"/>
              <a:gd name="connsiteY18" fmla="*/ 4503910 h 6445247"/>
              <a:gd name="connsiteX19" fmla="*/ 4666967 w 11181937"/>
              <a:gd name="connsiteY19" fmla="*/ 4331190 h 6445247"/>
              <a:gd name="connsiteX20" fmla="*/ 5561047 w 11181937"/>
              <a:gd name="connsiteY20" fmla="*/ 3711430 h 6445247"/>
              <a:gd name="connsiteX21" fmla="*/ 6069047 w 11181937"/>
              <a:gd name="connsiteY21" fmla="*/ 2339830 h 6445247"/>
              <a:gd name="connsiteX22" fmla="*/ 5957287 w 11181937"/>
              <a:gd name="connsiteY22" fmla="*/ 1953750 h 6445247"/>
              <a:gd name="connsiteX23" fmla="*/ 7085047 w 11181937"/>
              <a:gd name="connsiteY23" fmla="*/ 2146790 h 6445247"/>
              <a:gd name="connsiteX24" fmla="*/ 8101047 w 11181937"/>
              <a:gd name="connsiteY24" fmla="*/ 2197590 h 6445247"/>
              <a:gd name="connsiteX25" fmla="*/ 8852887 w 11181937"/>
              <a:gd name="connsiteY25" fmla="*/ 2004550 h 6445247"/>
              <a:gd name="connsiteX26" fmla="*/ 8741127 w 11181937"/>
              <a:gd name="connsiteY26" fmla="*/ 1567670 h 6445247"/>
              <a:gd name="connsiteX27" fmla="*/ 8954487 w 11181937"/>
              <a:gd name="connsiteY27" fmla="*/ 1333990 h 6445247"/>
              <a:gd name="connsiteX28" fmla="*/ 11016967 w 11181937"/>
              <a:gd name="connsiteY28" fmla="*/ 1293350 h 6445247"/>
              <a:gd name="connsiteX29" fmla="*/ 11057607 w 11181937"/>
              <a:gd name="connsiteY29" fmla="*/ 1313670 h 6445247"/>
              <a:gd name="connsiteX30" fmla="*/ 11067767 w 11181937"/>
              <a:gd name="connsiteY30" fmla="*/ 23350 h 6445247"/>
              <a:gd name="connsiteX31" fmla="*/ 11016967 w 11181937"/>
              <a:gd name="connsiteY31" fmla="*/ 1212070 h 6445247"/>
              <a:gd name="connsiteX32" fmla="*/ 4240247 w 11181937"/>
              <a:gd name="connsiteY32" fmla="*/ 53830 h 6445247"/>
              <a:gd name="connsiteX0" fmla="*/ 4240247 w 11181937"/>
              <a:gd name="connsiteY0" fmla="*/ 59747 h 6451164"/>
              <a:gd name="connsiteX1" fmla="*/ 3803367 w 11181937"/>
              <a:gd name="connsiteY1" fmla="*/ 1715827 h 6451164"/>
              <a:gd name="connsiteX2" fmla="*/ 3102327 w 11181937"/>
              <a:gd name="connsiteY2" fmla="*/ 2051107 h 6451164"/>
              <a:gd name="connsiteX3" fmla="*/ 3183607 w 11181937"/>
              <a:gd name="connsiteY3" fmla="*/ 3473507 h 6451164"/>
              <a:gd name="connsiteX4" fmla="*/ 3173447 w 11181937"/>
              <a:gd name="connsiteY4" fmla="*/ 3483667 h 6451164"/>
              <a:gd name="connsiteX5" fmla="*/ 2563847 w 11181937"/>
              <a:gd name="connsiteY5" fmla="*/ 3199187 h 6451164"/>
              <a:gd name="connsiteX6" fmla="*/ 2685767 w 11181937"/>
              <a:gd name="connsiteY6" fmla="*/ 3443027 h 6451164"/>
              <a:gd name="connsiteX7" fmla="*/ 2482567 w 11181937"/>
              <a:gd name="connsiteY7" fmla="*/ 3524307 h 6451164"/>
              <a:gd name="connsiteX8" fmla="*/ 2472407 w 11181937"/>
              <a:gd name="connsiteY8" fmla="*/ 4133907 h 6451164"/>
              <a:gd name="connsiteX9" fmla="*/ 2370807 w 11181937"/>
              <a:gd name="connsiteY9" fmla="*/ 4367587 h 6451164"/>
              <a:gd name="connsiteX10" fmla="*/ 1740887 w 11181937"/>
              <a:gd name="connsiteY10" fmla="*/ 4052627 h 6451164"/>
              <a:gd name="connsiteX11" fmla="*/ 1232887 w 11181937"/>
              <a:gd name="connsiteY11" fmla="*/ 4377747 h 6451164"/>
              <a:gd name="connsiteX12" fmla="*/ 1253207 w 11181937"/>
              <a:gd name="connsiteY12" fmla="*/ 4895907 h 6451164"/>
              <a:gd name="connsiteX13" fmla="*/ 115287 w 11181937"/>
              <a:gd name="connsiteY13" fmla="*/ 5119427 h 6451164"/>
              <a:gd name="connsiteX14" fmla="*/ 34007 w 11181937"/>
              <a:gd name="connsiteY14" fmla="*/ 6318307 h 6451164"/>
              <a:gd name="connsiteX15" fmla="*/ 74647 w 11181937"/>
              <a:gd name="connsiteY15" fmla="*/ 6328467 h 6451164"/>
              <a:gd name="connsiteX16" fmla="*/ 2167607 w 11181937"/>
              <a:gd name="connsiteY16" fmla="*/ 6338627 h 6451164"/>
              <a:gd name="connsiteX17" fmla="*/ 2126967 w 11181937"/>
              <a:gd name="connsiteY17" fmla="*/ 6308147 h 6451164"/>
              <a:gd name="connsiteX18" fmla="*/ 2970247 w 11181937"/>
              <a:gd name="connsiteY18" fmla="*/ 4509827 h 6451164"/>
              <a:gd name="connsiteX19" fmla="*/ 4666967 w 11181937"/>
              <a:gd name="connsiteY19" fmla="*/ 4337107 h 6451164"/>
              <a:gd name="connsiteX20" fmla="*/ 5561047 w 11181937"/>
              <a:gd name="connsiteY20" fmla="*/ 3717347 h 6451164"/>
              <a:gd name="connsiteX21" fmla="*/ 6069047 w 11181937"/>
              <a:gd name="connsiteY21" fmla="*/ 2345747 h 6451164"/>
              <a:gd name="connsiteX22" fmla="*/ 5957287 w 11181937"/>
              <a:gd name="connsiteY22" fmla="*/ 1959667 h 6451164"/>
              <a:gd name="connsiteX23" fmla="*/ 7085047 w 11181937"/>
              <a:gd name="connsiteY23" fmla="*/ 2152707 h 6451164"/>
              <a:gd name="connsiteX24" fmla="*/ 8101047 w 11181937"/>
              <a:gd name="connsiteY24" fmla="*/ 2203507 h 6451164"/>
              <a:gd name="connsiteX25" fmla="*/ 8852887 w 11181937"/>
              <a:gd name="connsiteY25" fmla="*/ 2010467 h 6451164"/>
              <a:gd name="connsiteX26" fmla="*/ 8741127 w 11181937"/>
              <a:gd name="connsiteY26" fmla="*/ 1573587 h 6451164"/>
              <a:gd name="connsiteX27" fmla="*/ 8954487 w 11181937"/>
              <a:gd name="connsiteY27" fmla="*/ 1339907 h 6451164"/>
              <a:gd name="connsiteX28" fmla="*/ 11016967 w 11181937"/>
              <a:gd name="connsiteY28" fmla="*/ 1299267 h 6451164"/>
              <a:gd name="connsiteX29" fmla="*/ 11057607 w 11181937"/>
              <a:gd name="connsiteY29" fmla="*/ 1319587 h 6451164"/>
              <a:gd name="connsiteX30" fmla="*/ 11067767 w 11181937"/>
              <a:gd name="connsiteY30" fmla="*/ 29267 h 6451164"/>
              <a:gd name="connsiteX31" fmla="*/ 11057607 w 11181937"/>
              <a:gd name="connsiteY31" fmla="*/ 903027 h 6451164"/>
              <a:gd name="connsiteX32" fmla="*/ 4240247 w 11181937"/>
              <a:gd name="connsiteY32" fmla="*/ 59747 h 6451164"/>
              <a:gd name="connsiteX0" fmla="*/ 4240247 w 11181937"/>
              <a:gd name="connsiteY0" fmla="*/ 59747 h 6451164"/>
              <a:gd name="connsiteX1" fmla="*/ 3803367 w 11181937"/>
              <a:gd name="connsiteY1" fmla="*/ 1715827 h 6451164"/>
              <a:gd name="connsiteX2" fmla="*/ 3102327 w 11181937"/>
              <a:gd name="connsiteY2" fmla="*/ 2051107 h 6451164"/>
              <a:gd name="connsiteX3" fmla="*/ 3183607 w 11181937"/>
              <a:gd name="connsiteY3" fmla="*/ 3473507 h 6451164"/>
              <a:gd name="connsiteX4" fmla="*/ 3173447 w 11181937"/>
              <a:gd name="connsiteY4" fmla="*/ 3483667 h 6451164"/>
              <a:gd name="connsiteX5" fmla="*/ 2563847 w 11181937"/>
              <a:gd name="connsiteY5" fmla="*/ 3199187 h 6451164"/>
              <a:gd name="connsiteX6" fmla="*/ 2685767 w 11181937"/>
              <a:gd name="connsiteY6" fmla="*/ 3443027 h 6451164"/>
              <a:gd name="connsiteX7" fmla="*/ 2482567 w 11181937"/>
              <a:gd name="connsiteY7" fmla="*/ 3524307 h 6451164"/>
              <a:gd name="connsiteX8" fmla="*/ 2472407 w 11181937"/>
              <a:gd name="connsiteY8" fmla="*/ 4133907 h 6451164"/>
              <a:gd name="connsiteX9" fmla="*/ 2370807 w 11181937"/>
              <a:gd name="connsiteY9" fmla="*/ 4367587 h 6451164"/>
              <a:gd name="connsiteX10" fmla="*/ 1740887 w 11181937"/>
              <a:gd name="connsiteY10" fmla="*/ 4052627 h 6451164"/>
              <a:gd name="connsiteX11" fmla="*/ 1232887 w 11181937"/>
              <a:gd name="connsiteY11" fmla="*/ 4377747 h 6451164"/>
              <a:gd name="connsiteX12" fmla="*/ 1253207 w 11181937"/>
              <a:gd name="connsiteY12" fmla="*/ 4895907 h 6451164"/>
              <a:gd name="connsiteX13" fmla="*/ 115287 w 11181937"/>
              <a:gd name="connsiteY13" fmla="*/ 5119427 h 6451164"/>
              <a:gd name="connsiteX14" fmla="*/ 34007 w 11181937"/>
              <a:gd name="connsiteY14" fmla="*/ 6318307 h 6451164"/>
              <a:gd name="connsiteX15" fmla="*/ 74647 w 11181937"/>
              <a:gd name="connsiteY15" fmla="*/ 6328468 h 6451164"/>
              <a:gd name="connsiteX16" fmla="*/ 2167607 w 11181937"/>
              <a:gd name="connsiteY16" fmla="*/ 6338627 h 6451164"/>
              <a:gd name="connsiteX17" fmla="*/ 2126967 w 11181937"/>
              <a:gd name="connsiteY17" fmla="*/ 6308147 h 6451164"/>
              <a:gd name="connsiteX18" fmla="*/ 2970247 w 11181937"/>
              <a:gd name="connsiteY18" fmla="*/ 4509827 h 6451164"/>
              <a:gd name="connsiteX19" fmla="*/ 4666967 w 11181937"/>
              <a:gd name="connsiteY19" fmla="*/ 4337107 h 6451164"/>
              <a:gd name="connsiteX20" fmla="*/ 5561047 w 11181937"/>
              <a:gd name="connsiteY20" fmla="*/ 3717347 h 6451164"/>
              <a:gd name="connsiteX21" fmla="*/ 6069047 w 11181937"/>
              <a:gd name="connsiteY21" fmla="*/ 2345747 h 6451164"/>
              <a:gd name="connsiteX22" fmla="*/ 5957287 w 11181937"/>
              <a:gd name="connsiteY22" fmla="*/ 1959667 h 6451164"/>
              <a:gd name="connsiteX23" fmla="*/ 7085047 w 11181937"/>
              <a:gd name="connsiteY23" fmla="*/ 2152707 h 6451164"/>
              <a:gd name="connsiteX24" fmla="*/ 8101047 w 11181937"/>
              <a:gd name="connsiteY24" fmla="*/ 2203507 h 6451164"/>
              <a:gd name="connsiteX25" fmla="*/ 8852887 w 11181937"/>
              <a:gd name="connsiteY25" fmla="*/ 2010467 h 6451164"/>
              <a:gd name="connsiteX26" fmla="*/ 8741127 w 11181937"/>
              <a:gd name="connsiteY26" fmla="*/ 1573587 h 6451164"/>
              <a:gd name="connsiteX27" fmla="*/ 8954487 w 11181937"/>
              <a:gd name="connsiteY27" fmla="*/ 1339907 h 6451164"/>
              <a:gd name="connsiteX28" fmla="*/ 11016967 w 11181937"/>
              <a:gd name="connsiteY28" fmla="*/ 1299267 h 6451164"/>
              <a:gd name="connsiteX29" fmla="*/ 11057607 w 11181937"/>
              <a:gd name="connsiteY29" fmla="*/ 1319587 h 6451164"/>
              <a:gd name="connsiteX30" fmla="*/ 11067767 w 11181937"/>
              <a:gd name="connsiteY30" fmla="*/ 29267 h 6451164"/>
              <a:gd name="connsiteX31" fmla="*/ 11057607 w 11181937"/>
              <a:gd name="connsiteY31" fmla="*/ 903027 h 6451164"/>
              <a:gd name="connsiteX32" fmla="*/ 4240247 w 11181937"/>
              <a:gd name="connsiteY32" fmla="*/ 59747 h 6451164"/>
              <a:gd name="connsiteX0" fmla="*/ 4355645 w 11297335"/>
              <a:gd name="connsiteY0" fmla="*/ 59747 h 6451164"/>
              <a:gd name="connsiteX1" fmla="*/ 3918765 w 11297335"/>
              <a:gd name="connsiteY1" fmla="*/ 1715827 h 6451164"/>
              <a:gd name="connsiteX2" fmla="*/ 3217725 w 11297335"/>
              <a:gd name="connsiteY2" fmla="*/ 2051107 h 6451164"/>
              <a:gd name="connsiteX3" fmla="*/ 3299005 w 11297335"/>
              <a:gd name="connsiteY3" fmla="*/ 3473507 h 6451164"/>
              <a:gd name="connsiteX4" fmla="*/ 3288845 w 11297335"/>
              <a:gd name="connsiteY4" fmla="*/ 3483667 h 6451164"/>
              <a:gd name="connsiteX5" fmla="*/ 2679245 w 11297335"/>
              <a:gd name="connsiteY5" fmla="*/ 3199187 h 6451164"/>
              <a:gd name="connsiteX6" fmla="*/ 2801165 w 11297335"/>
              <a:gd name="connsiteY6" fmla="*/ 3443027 h 6451164"/>
              <a:gd name="connsiteX7" fmla="*/ 2597965 w 11297335"/>
              <a:gd name="connsiteY7" fmla="*/ 3524307 h 6451164"/>
              <a:gd name="connsiteX8" fmla="*/ 2587805 w 11297335"/>
              <a:gd name="connsiteY8" fmla="*/ 4133907 h 6451164"/>
              <a:gd name="connsiteX9" fmla="*/ 2486205 w 11297335"/>
              <a:gd name="connsiteY9" fmla="*/ 4367587 h 6451164"/>
              <a:gd name="connsiteX10" fmla="*/ 1856285 w 11297335"/>
              <a:gd name="connsiteY10" fmla="*/ 4052627 h 6451164"/>
              <a:gd name="connsiteX11" fmla="*/ 1348285 w 11297335"/>
              <a:gd name="connsiteY11" fmla="*/ 4377747 h 6451164"/>
              <a:gd name="connsiteX12" fmla="*/ 1368605 w 11297335"/>
              <a:gd name="connsiteY12" fmla="*/ 4895907 h 6451164"/>
              <a:gd name="connsiteX13" fmla="*/ 230685 w 11297335"/>
              <a:gd name="connsiteY13" fmla="*/ 5119427 h 6451164"/>
              <a:gd name="connsiteX14" fmla="*/ 190045 w 11297335"/>
              <a:gd name="connsiteY14" fmla="*/ 6328468 h 6451164"/>
              <a:gd name="connsiteX15" fmla="*/ 2283005 w 11297335"/>
              <a:gd name="connsiteY15" fmla="*/ 6338627 h 6451164"/>
              <a:gd name="connsiteX16" fmla="*/ 2242365 w 11297335"/>
              <a:gd name="connsiteY16" fmla="*/ 6308147 h 6451164"/>
              <a:gd name="connsiteX17" fmla="*/ 3085645 w 11297335"/>
              <a:gd name="connsiteY17" fmla="*/ 4509827 h 6451164"/>
              <a:gd name="connsiteX18" fmla="*/ 4782365 w 11297335"/>
              <a:gd name="connsiteY18" fmla="*/ 4337107 h 6451164"/>
              <a:gd name="connsiteX19" fmla="*/ 5676445 w 11297335"/>
              <a:gd name="connsiteY19" fmla="*/ 3717347 h 6451164"/>
              <a:gd name="connsiteX20" fmla="*/ 6184445 w 11297335"/>
              <a:gd name="connsiteY20" fmla="*/ 2345747 h 6451164"/>
              <a:gd name="connsiteX21" fmla="*/ 6072685 w 11297335"/>
              <a:gd name="connsiteY21" fmla="*/ 1959667 h 6451164"/>
              <a:gd name="connsiteX22" fmla="*/ 7200445 w 11297335"/>
              <a:gd name="connsiteY22" fmla="*/ 2152707 h 6451164"/>
              <a:gd name="connsiteX23" fmla="*/ 8216445 w 11297335"/>
              <a:gd name="connsiteY23" fmla="*/ 2203507 h 6451164"/>
              <a:gd name="connsiteX24" fmla="*/ 8968285 w 11297335"/>
              <a:gd name="connsiteY24" fmla="*/ 2010467 h 6451164"/>
              <a:gd name="connsiteX25" fmla="*/ 8856525 w 11297335"/>
              <a:gd name="connsiteY25" fmla="*/ 1573587 h 6451164"/>
              <a:gd name="connsiteX26" fmla="*/ 9069885 w 11297335"/>
              <a:gd name="connsiteY26" fmla="*/ 1339907 h 6451164"/>
              <a:gd name="connsiteX27" fmla="*/ 11132365 w 11297335"/>
              <a:gd name="connsiteY27" fmla="*/ 1299267 h 6451164"/>
              <a:gd name="connsiteX28" fmla="*/ 11173005 w 11297335"/>
              <a:gd name="connsiteY28" fmla="*/ 1319587 h 6451164"/>
              <a:gd name="connsiteX29" fmla="*/ 11183165 w 11297335"/>
              <a:gd name="connsiteY29" fmla="*/ 29267 h 6451164"/>
              <a:gd name="connsiteX30" fmla="*/ 11173005 w 11297335"/>
              <a:gd name="connsiteY30" fmla="*/ 903027 h 6451164"/>
              <a:gd name="connsiteX31" fmla="*/ 4355645 w 11297335"/>
              <a:gd name="connsiteY31" fmla="*/ 59747 h 6451164"/>
              <a:gd name="connsiteX0" fmla="*/ 4139352 w 11081042"/>
              <a:gd name="connsiteY0" fmla="*/ 59747 h 6512368"/>
              <a:gd name="connsiteX1" fmla="*/ 3702472 w 11081042"/>
              <a:gd name="connsiteY1" fmla="*/ 1715827 h 6512368"/>
              <a:gd name="connsiteX2" fmla="*/ 3001432 w 11081042"/>
              <a:gd name="connsiteY2" fmla="*/ 2051107 h 6512368"/>
              <a:gd name="connsiteX3" fmla="*/ 3082712 w 11081042"/>
              <a:gd name="connsiteY3" fmla="*/ 3473507 h 6512368"/>
              <a:gd name="connsiteX4" fmla="*/ 3072552 w 11081042"/>
              <a:gd name="connsiteY4" fmla="*/ 3483667 h 6512368"/>
              <a:gd name="connsiteX5" fmla="*/ 2462952 w 11081042"/>
              <a:gd name="connsiteY5" fmla="*/ 3199187 h 6512368"/>
              <a:gd name="connsiteX6" fmla="*/ 2584872 w 11081042"/>
              <a:gd name="connsiteY6" fmla="*/ 3443027 h 6512368"/>
              <a:gd name="connsiteX7" fmla="*/ 2381672 w 11081042"/>
              <a:gd name="connsiteY7" fmla="*/ 3524307 h 6512368"/>
              <a:gd name="connsiteX8" fmla="*/ 2371512 w 11081042"/>
              <a:gd name="connsiteY8" fmla="*/ 4133907 h 6512368"/>
              <a:gd name="connsiteX9" fmla="*/ 2269912 w 11081042"/>
              <a:gd name="connsiteY9" fmla="*/ 4367587 h 6512368"/>
              <a:gd name="connsiteX10" fmla="*/ 1639992 w 11081042"/>
              <a:gd name="connsiteY10" fmla="*/ 4052627 h 6512368"/>
              <a:gd name="connsiteX11" fmla="*/ 1131992 w 11081042"/>
              <a:gd name="connsiteY11" fmla="*/ 4377747 h 6512368"/>
              <a:gd name="connsiteX12" fmla="*/ 1152312 w 11081042"/>
              <a:gd name="connsiteY12" fmla="*/ 4895907 h 6512368"/>
              <a:gd name="connsiteX13" fmla="*/ 14392 w 11081042"/>
              <a:gd name="connsiteY13" fmla="*/ 5119427 h 6512368"/>
              <a:gd name="connsiteX14" fmla="*/ 2066712 w 11081042"/>
              <a:gd name="connsiteY14" fmla="*/ 6338627 h 6512368"/>
              <a:gd name="connsiteX15" fmla="*/ 2026072 w 11081042"/>
              <a:gd name="connsiteY15" fmla="*/ 6308147 h 6512368"/>
              <a:gd name="connsiteX16" fmla="*/ 2869352 w 11081042"/>
              <a:gd name="connsiteY16" fmla="*/ 4509827 h 6512368"/>
              <a:gd name="connsiteX17" fmla="*/ 4566072 w 11081042"/>
              <a:gd name="connsiteY17" fmla="*/ 4337107 h 6512368"/>
              <a:gd name="connsiteX18" fmla="*/ 5460152 w 11081042"/>
              <a:gd name="connsiteY18" fmla="*/ 3717347 h 6512368"/>
              <a:gd name="connsiteX19" fmla="*/ 5968152 w 11081042"/>
              <a:gd name="connsiteY19" fmla="*/ 2345747 h 6512368"/>
              <a:gd name="connsiteX20" fmla="*/ 5856392 w 11081042"/>
              <a:gd name="connsiteY20" fmla="*/ 1959667 h 6512368"/>
              <a:gd name="connsiteX21" fmla="*/ 6984152 w 11081042"/>
              <a:gd name="connsiteY21" fmla="*/ 2152707 h 6512368"/>
              <a:gd name="connsiteX22" fmla="*/ 8000152 w 11081042"/>
              <a:gd name="connsiteY22" fmla="*/ 2203507 h 6512368"/>
              <a:gd name="connsiteX23" fmla="*/ 8751992 w 11081042"/>
              <a:gd name="connsiteY23" fmla="*/ 2010467 h 6512368"/>
              <a:gd name="connsiteX24" fmla="*/ 8640232 w 11081042"/>
              <a:gd name="connsiteY24" fmla="*/ 1573587 h 6512368"/>
              <a:gd name="connsiteX25" fmla="*/ 8853592 w 11081042"/>
              <a:gd name="connsiteY25" fmla="*/ 1339907 h 6512368"/>
              <a:gd name="connsiteX26" fmla="*/ 10916072 w 11081042"/>
              <a:gd name="connsiteY26" fmla="*/ 1299267 h 6512368"/>
              <a:gd name="connsiteX27" fmla="*/ 10956712 w 11081042"/>
              <a:gd name="connsiteY27" fmla="*/ 1319587 h 6512368"/>
              <a:gd name="connsiteX28" fmla="*/ 10966872 w 11081042"/>
              <a:gd name="connsiteY28" fmla="*/ 29267 h 6512368"/>
              <a:gd name="connsiteX29" fmla="*/ 10956712 w 11081042"/>
              <a:gd name="connsiteY29" fmla="*/ 903027 h 6512368"/>
              <a:gd name="connsiteX30" fmla="*/ 4139352 w 11081042"/>
              <a:gd name="connsiteY30" fmla="*/ 59747 h 6512368"/>
              <a:gd name="connsiteX0" fmla="*/ 4139352 w 11081042"/>
              <a:gd name="connsiteY0" fmla="*/ 59747 h 6345347"/>
              <a:gd name="connsiteX1" fmla="*/ 3702472 w 11081042"/>
              <a:gd name="connsiteY1" fmla="*/ 1715827 h 6345347"/>
              <a:gd name="connsiteX2" fmla="*/ 3001432 w 11081042"/>
              <a:gd name="connsiteY2" fmla="*/ 2051107 h 6345347"/>
              <a:gd name="connsiteX3" fmla="*/ 3082712 w 11081042"/>
              <a:gd name="connsiteY3" fmla="*/ 3473507 h 6345347"/>
              <a:gd name="connsiteX4" fmla="*/ 3072552 w 11081042"/>
              <a:gd name="connsiteY4" fmla="*/ 3483667 h 6345347"/>
              <a:gd name="connsiteX5" fmla="*/ 2462952 w 11081042"/>
              <a:gd name="connsiteY5" fmla="*/ 3199187 h 6345347"/>
              <a:gd name="connsiteX6" fmla="*/ 2584872 w 11081042"/>
              <a:gd name="connsiteY6" fmla="*/ 3443027 h 6345347"/>
              <a:gd name="connsiteX7" fmla="*/ 2381672 w 11081042"/>
              <a:gd name="connsiteY7" fmla="*/ 3524307 h 6345347"/>
              <a:gd name="connsiteX8" fmla="*/ 2371512 w 11081042"/>
              <a:gd name="connsiteY8" fmla="*/ 4133907 h 6345347"/>
              <a:gd name="connsiteX9" fmla="*/ 2269912 w 11081042"/>
              <a:gd name="connsiteY9" fmla="*/ 4367587 h 6345347"/>
              <a:gd name="connsiteX10" fmla="*/ 1639992 w 11081042"/>
              <a:gd name="connsiteY10" fmla="*/ 4052627 h 6345347"/>
              <a:gd name="connsiteX11" fmla="*/ 1131992 w 11081042"/>
              <a:gd name="connsiteY11" fmla="*/ 4377747 h 6345347"/>
              <a:gd name="connsiteX12" fmla="*/ 1152312 w 11081042"/>
              <a:gd name="connsiteY12" fmla="*/ 4895907 h 6345347"/>
              <a:gd name="connsiteX13" fmla="*/ 14392 w 11081042"/>
              <a:gd name="connsiteY13" fmla="*/ 5119427 h 6345347"/>
              <a:gd name="connsiteX14" fmla="*/ 2066712 w 11081042"/>
              <a:gd name="connsiteY14" fmla="*/ 6338627 h 6345347"/>
              <a:gd name="connsiteX15" fmla="*/ 2869352 w 11081042"/>
              <a:gd name="connsiteY15" fmla="*/ 4509827 h 6345347"/>
              <a:gd name="connsiteX16" fmla="*/ 4566072 w 11081042"/>
              <a:gd name="connsiteY16" fmla="*/ 4337107 h 6345347"/>
              <a:gd name="connsiteX17" fmla="*/ 5460152 w 11081042"/>
              <a:gd name="connsiteY17" fmla="*/ 3717347 h 6345347"/>
              <a:gd name="connsiteX18" fmla="*/ 5968152 w 11081042"/>
              <a:gd name="connsiteY18" fmla="*/ 2345747 h 6345347"/>
              <a:gd name="connsiteX19" fmla="*/ 5856392 w 11081042"/>
              <a:gd name="connsiteY19" fmla="*/ 1959667 h 6345347"/>
              <a:gd name="connsiteX20" fmla="*/ 6984152 w 11081042"/>
              <a:gd name="connsiteY20" fmla="*/ 2152707 h 6345347"/>
              <a:gd name="connsiteX21" fmla="*/ 8000152 w 11081042"/>
              <a:gd name="connsiteY21" fmla="*/ 2203507 h 6345347"/>
              <a:gd name="connsiteX22" fmla="*/ 8751992 w 11081042"/>
              <a:gd name="connsiteY22" fmla="*/ 2010467 h 6345347"/>
              <a:gd name="connsiteX23" fmla="*/ 8640232 w 11081042"/>
              <a:gd name="connsiteY23" fmla="*/ 1573587 h 6345347"/>
              <a:gd name="connsiteX24" fmla="*/ 8853592 w 11081042"/>
              <a:gd name="connsiteY24" fmla="*/ 1339907 h 6345347"/>
              <a:gd name="connsiteX25" fmla="*/ 10916072 w 11081042"/>
              <a:gd name="connsiteY25" fmla="*/ 1299267 h 6345347"/>
              <a:gd name="connsiteX26" fmla="*/ 10956712 w 11081042"/>
              <a:gd name="connsiteY26" fmla="*/ 1319587 h 6345347"/>
              <a:gd name="connsiteX27" fmla="*/ 10966872 w 11081042"/>
              <a:gd name="connsiteY27" fmla="*/ 29267 h 6345347"/>
              <a:gd name="connsiteX28" fmla="*/ 10956712 w 11081042"/>
              <a:gd name="connsiteY28" fmla="*/ 903027 h 6345347"/>
              <a:gd name="connsiteX29" fmla="*/ 4139352 w 11081042"/>
              <a:gd name="connsiteY29" fmla="*/ 59747 h 6345347"/>
              <a:gd name="connsiteX0" fmla="*/ 4167697 w 11109387"/>
              <a:gd name="connsiteY0" fmla="*/ 59747 h 5133874"/>
              <a:gd name="connsiteX1" fmla="*/ 3730817 w 11109387"/>
              <a:gd name="connsiteY1" fmla="*/ 1715827 h 5133874"/>
              <a:gd name="connsiteX2" fmla="*/ 3029777 w 11109387"/>
              <a:gd name="connsiteY2" fmla="*/ 2051107 h 5133874"/>
              <a:gd name="connsiteX3" fmla="*/ 3111057 w 11109387"/>
              <a:gd name="connsiteY3" fmla="*/ 3473507 h 5133874"/>
              <a:gd name="connsiteX4" fmla="*/ 3100897 w 11109387"/>
              <a:gd name="connsiteY4" fmla="*/ 3483667 h 5133874"/>
              <a:gd name="connsiteX5" fmla="*/ 2491297 w 11109387"/>
              <a:gd name="connsiteY5" fmla="*/ 3199187 h 5133874"/>
              <a:gd name="connsiteX6" fmla="*/ 2613217 w 11109387"/>
              <a:gd name="connsiteY6" fmla="*/ 3443027 h 5133874"/>
              <a:gd name="connsiteX7" fmla="*/ 2410017 w 11109387"/>
              <a:gd name="connsiteY7" fmla="*/ 3524307 h 5133874"/>
              <a:gd name="connsiteX8" fmla="*/ 2399857 w 11109387"/>
              <a:gd name="connsiteY8" fmla="*/ 4133907 h 5133874"/>
              <a:gd name="connsiteX9" fmla="*/ 2298257 w 11109387"/>
              <a:gd name="connsiteY9" fmla="*/ 4367587 h 5133874"/>
              <a:gd name="connsiteX10" fmla="*/ 1668337 w 11109387"/>
              <a:gd name="connsiteY10" fmla="*/ 4052627 h 5133874"/>
              <a:gd name="connsiteX11" fmla="*/ 1160337 w 11109387"/>
              <a:gd name="connsiteY11" fmla="*/ 4377747 h 5133874"/>
              <a:gd name="connsiteX12" fmla="*/ 1180657 w 11109387"/>
              <a:gd name="connsiteY12" fmla="*/ 4895907 h 5133874"/>
              <a:gd name="connsiteX13" fmla="*/ 42737 w 11109387"/>
              <a:gd name="connsiteY13" fmla="*/ 5119427 h 5133874"/>
              <a:gd name="connsiteX14" fmla="*/ 2897697 w 11109387"/>
              <a:gd name="connsiteY14" fmla="*/ 4509827 h 5133874"/>
              <a:gd name="connsiteX15" fmla="*/ 4594417 w 11109387"/>
              <a:gd name="connsiteY15" fmla="*/ 4337107 h 5133874"/>
              <a:gd name="connsiteX16" fmla="*/ 5488497 w 11109387"/>
              <a:gd name="connsiteY16" fmla="*/ 3717347 h 5133874"/>
              <a:gd name="connsiteX17" fmla="*/ 5996497 w 11109387"/>
              <a:gd name="connsiteY17" fmla="*/ 2345747 h 5133874"/>
              <a:gd name="connsiteX18" fmla="*/ 5884737 w 11109387"/>
              <a:gd name="connsiteY18" fmla="*/ 1959667 h 5133874"/>
              <a:gd name="connsiteX19" fmla="*/ 7012497 w 11109387"/>
              <a:gd name="connsiteY19" fmla="*/ 2152707 h 5133874"/>
              <a:gd name="connsiteX20" fmla="*/ 8028497 w 11109387"/>
              <a:gd name="connsiteY20" fmla="*/ 2203507 h 5133874"/>
              <a:gd name="connsiteX21" fmla="*/ 8780337 w 11109387"/>
              <a:gd name="connsiteY21" fmla="*/ 2010467 h 5133874"/>
              <a:gd name="connsiteX22" fmla="*/ 8668577 w 11109387"/>
              <a:gd name="connsiteY22" fmla="*/ 1573587 h 5133874"/>
              <a:gd name="connsiteX23" fmla="*/ 8881937 w 11109387"/>
              <a:gd name="connsiteY23" fmla="*/ 1339907 h 5133874"/>
              <a:gd name="connsiteX24" fmla="*/ 10944417 w 11109387"/>
              <a:gd name="connsiteY24" fmla="*/ 1299267 h 5133874"/>
              <a:gd name="connsiteX25" fmla="*/ 10985057 w 11109387"/>
              <a:gd name="connsiteY25" fmla="*/ 1319587 h 5133874"/>
              <a:gd name="connsiteX26" fmla="*/ 10995217 w 11109387"/>
              <a:gd name="connsiteY26" fmla="*/ 29267 h 5133874"/>
              <a:gd name="connsiteX27" fmla="*/ 10985057 w 11109387"/>
              <a:gd name="connsiteY27" fmla="*/ 903027 h 5133874"/>
              <a:gd name="connsiteX28" fmla="*/ 4167697 w 11109387"/>
              <a:gd name="connsiteY28" fmla="*/ 59747 h 5133874"/>
              <a:gd name="connsiteX0" fmla="*/ 4159171 w 11100861"/>
              <a:gd name="connsiteY0" fmla="*/ 59747 h 5294765"/>
              <a:gd name="connsiteX1" fmla="*/ 3722291 w 11100861"/>
              <a:gd name="connsiteY1" fmla="*/ 1715827 h 5294765"/>
              <a:gd name="connsiteX2" fmla="*/ 3021251 w 11100861"/>
              <a:gd name="connsiteY2" fmla="*/ 2051107 h 5294765"/>
              <a:gd name="connsiteX3" fmla="*/ 3102531 w 11100861"/>
              <a:gd name="connsiteY3" fmla="*/ 3473507 h 5294765"/>
              <a:gd name="connsiteX4" fmla="*/ 3092371 w 11100861"/>
              <a:gd name="connsiteY4" fmla="*/ 3483667 h 5294765"/>
              <a:gd name="connsiteX5" fmla="*/ 2482771 w 11100861"/>
              <a:gd name="connsiteY5" fmla="*/ 3199187 h 5294765"/>
              <a:gd name="connsiteX6" fmla="*/ 2604691 w 11100861"/>
              <a:gd name="connsiteY6" fmla="*/ 3443027 h 5294765"/>
              <a:gd name="connsiteX7" fmla="*/ 2401491 w 11100861"/>
              <a:gd name="connsiteY7" fmla="*/ 3524307 h 5294765"/>
              <a:gd name="connsiteX8" fmla="*/ 2391331 w 11100861"/>
              <a:gd name="connsiteY8" fmla="*/ 4133907 h 5294765"/>
              <a:gd name="connsiteX9" fmla="*/ 2289731 w 11100861"/>
              <a:gd name="connsiteY9" fmla="*/ 4367587 h 5294765"/>
              <a:gd name="connsiteX10" fmla="*/ 1659811 w 11100861"/>
              <a:gd name="connsiteY10" fmla="*/ 4052627 h 5294765"/>
              <a:gd name="connsiteX11" fmla="*/ 1151811 w 11100861"/>
              <a:gd name="connsiteY11" fmla="*/ 4377747 h 5294765"/>
              <a:gd name="connsiteX12" fmla="*/ 1172131 w 11100861"/>
              <a:gd name="connsiteY12" fmla="*/ 4895907 h 5294765"/>
              <a:gd name="connsiteX13" fmla="*/ 34211 w 11100861"/>
              <a:gd name="connsiteY13" fmla="*/ 5119427 h 5294765"/>
              <a:gd name="connsiteX14" fmla="*/ 2675811 w 11100861"/>
              <a:gd name="connsiteY14" fmla="*/ 5251967 h 5294765"/>
              <a:gd name="connsiteX15" fmla="*/ 4585891 w 11100861"/>
              <a:gd name="connsiteY15" fmla="*/ 4337107 h 5294765"/>
              <a:gd name="connsiteX16" fmla="*/ 5479971 w 11100861"/>
              <a:gd name="connsiteY16" fmla="*/ 3717347 h 5294765"/>
              <a:gd name="connsiteX17" fmla="*/ 5987971 w 11100861"/>
              <a:gd name="connsiteY17" fmla="*/ 2345747 h 5294765"/>
              <a:gd name="connsiteX18" fmla="*/ 5876211 w 11100861"/>
              <a:gd name="connsiteY18" fmla="*/ 1959667 h 5294765"/>
              <a:gd name="connsiteX19" fmla="*/ 7003971 w 11100861"/>
              <a:gd name="connsiteY19" fmla="*/ 2152707 h 5294765"/>
              <a:gd name="connsiteX20" fmla="*/ 8019971 w 11100861"/>
              <a:gd name="connsiteY20" fmla="*/ 2203507 h 5294765"/>
              <a:gd name="connsiteX21" fmla="*/ 8771811 w 11100861"/>
              <a:gd name="connsiteY21" fmla="*/ 2010467 h 5294765"/>
              <a:gd name="connsiteX22" fmla="*/ 8660051 w 11100861"/>
              <a:gd name="connsiteY22" fmla="*/ 1573587 h 5294765"/>
              <a:gd name="connsiteX23" fmla="*/ 8873411 w 11100861"/>
              <a:gd name="connsiteY23" fmla="*/ 1339907 h 5294765"/>
              <a:gd name="connsiteX24" fmla="*/ 10935891 w 11100861"/>
              <a:gd name="connsiteY24" fmla="*/ 1299267 h 5294765"/>
              <a:gd name="connsiteX25" fmla="*/ 10976531 w 11100861"/>
              <a:gd name="connsiteY25" fmla="*/ 1319587 h 5294765"/>
              <a:gd name="connsiteX26" fmla="*/ 10986691 w 11100861"/>
              <a:gd name="connsiteY26" fmla="*/ 29267 h 5294765"/>
              <a:gd name="connsiteX27" fmla="*/ 10976531 w 11100861"/>
              <a:gd name="connsiteY27" fmla="*/ 903027 h 5294765"/>
              <a:gd name="connsiteX28" fmla="*/ 4159171 w 11100861"/>
              <a:gd name="connsiteY28" fmla="*/ 59747 h 5294765"/>
              <a:gd name="connsiteX0" fmla="*/ 4165809 w 11107499"/>
              <a:gd name="connsiteY0" fmla="*/ 59747 h 5305079"/>
              <a:gd name="connsiteX1" fmla="*/ 3728929 w 11107499"/>
              <a:gd name="connsiteY1" fmla="*/ 1715827 h 5305079"/>
              <a:gd name="connsiteX2" fmla="*/ 3027889 w 11107499"/>
              <a:gd name="connsiteY2" fmla="*/ 2051107 h 5305079"/>
              <a:gd name="connsiteX3" fmla="*/ 3109169 w 11107499"/>
              <a:gd name="connsiteY3" fmla="*/ 3473507 h 5305079"/>
              <a:gd name="connsiteX4" fmla="*/ 3099009 w 11107499"/>
              <a:gd name="connsiteY4" fmla="*/ 3483667 h 5305079"/>
              <a:gd name="connsiteX5" fmla="*/ 2489409 w 11107499"/>
              <a:gd name="connsiteY5" fmla="*/ 3199187 h 5305079"/>
              <a:gd name="connsiteX6" fmla="*/ 2611329 w 11107499"/>
              <a:gd name="connsiteY6" fmla="*/ 3443027 h 5305079"/>
              <a:gd name="connsiteX7" fmla="*/ 2408129 w 11107499"/>
              <a:gd name="connsiteY7" fmla="*/ 3524307 h 5305079"/>
              <a:gd name="connsiteX8" fmla="*/ 2397969 w 11107499"/>
              <a:gd name="connsiteY8" fmla="*/ 4133907 h 5305079"/>
              <a:gd name="connsiteX9" fmla="*/ 2296369 w 11107499"/>
              <a:gd name="connsiteY9" fmla="*/ 4367587 h 5305079"/>
              <a:gd name="connsiteX10" fmla="*/ 1666449 w 11107499"/>
              <a:gd name="connsiteY10" fmla="*/ 4052627 h 5305079"/>
              <a:gd name="connsiteX11" fmla="*/ 1158449 w 11107499"/>
              <a:gd name="connsiteY11" fmla="*/ 4377747 h 5305079"/>
              <a:gd name="connsiteX12" fmla="*/ 1081233 w 11107499"/>
              <a:gd name="connsiteY12" fmla="*/ 4484876 h 5305079"/>
              <a:gd name="connsiteX13" fmla="*/ 40849 w 11107499"/>
              <a:gd name="connsiteY13" fmla="*/ 5119427 h 5305079"/>
              <a:gd name="connsiteX14" fmla="*/ 2682449 w 11107499"/>
              <a:gd name="connsiteY14" fmla="*/ 5251967 h 5305079"/>
              <a:gd name="connsiteX15" fmla="*/ 4592529 w 11107499"/>
              <a:gd name="connsiteY15" fmla="*/ 4337107 h 5305079"/>
              <a:gd name="connsiteX16" fmla="*/ 5486609 w 11107499"/>
              <a:gd name="connsiteY16" fmla="*/ 3717347 h 5305079"/>
              <a:gd name="connsiteX17" fmla="*/ 5994609 w 11107499"/>
              <a:gd name="connsiteY17" fmla="*/ 2345747 h 5305079"/>
              <a:gd name="connsiteX18" fmla="*/ 5882849 w 11107499"/>
              <a:gd name="connsiteY18" fmla="*/ 1959667 h 5305079"/>
              <a:gd name="connsiteX19" fmla="*/ 7010609 w 11107499"/>
              <a:gd name="connsiteY19" fmla="*/ 2152707 h 5305079"/>
              <a:gd name="connsiteX20" fmla="*/ 8026609 w 11107499"/>
              <a:gd name="connsiteY20" fmla="*/ 2203507 h 5305079"/>
              <a:gd name="connsiteX21" fmla="*/ 8778449 w 11107499"/>
              <a:gd name="connsiteY21" fmla="*/ 2010467 h 5305079"/>
              <a:gd name="connsiteX22" fmla="*/ 8666689 w 11107499"/>
              <a:gd name="connsiteY22" fmla="*/ 1573587 h 5305079"/>
              <a:gd name="connsiteX23" fmla="*/ 8880049 w 11107499"/>
              <a:gd name="connsiteY23" fmla="*/ 1339907 h 5305079"/>
              <a:gd name="connsiteX24" fmla="*/ 10942529 w 11107499"/>
              <a:gd name="connsiteY24" fmla="*/ 1299267 h 5305079"/>
              <a:gd name="connsiteX25" fmla="*/ 10983169 w 11107499"/>
              <a:gd name="connsiteY25" fmla="*/ 1319587 h 5305079"/>
              <a:gd name="connsiteX26" fmla="*/ 10993329 w 11107499"/>
              <a:gd name="connsiteY26" fmla="*/ 29267 h 5305079"/>
              <a:gd name="connsiteX27" fmla="*/ 10983169 w 11107499"/>
              <a:gd name="connsiteY27" fmla="*/ 903027 h 5305079"/>
              <a:gd name="connsiteX28" fmla="*/ 4165809 w 11107499"/>
              <a:gd name="connsiteY28" fmla="*/ 59747 h 5305079"/>
              <a:gd name="connsiteX0" fmla="*/ 3199130 w 10140820"/>
              <a:gd name="connsiteY0" fmla="*/ 59747 h 5252652"/>
              <a:gd name="connsiteX1" fmla="*/ 2762250 w 10140820"/>
              <a:gd name="connsiteY1" fmla="*/ 1715827 h 5252652"/>
              <a:gd name="connsiteX2" fmla="*/ 2061210 w 10140820"/>
              <a:gd name="connsiteY2" fmla="*/ 2051107 h 5252652"/>
              <a:gd name="connsiteX3" fmla="*/ 2142490 w 10140820"/>
              <a:gd name="connsiteY3" fmla="*/ 3473507 h 5252652"/>
              <a:gd name="connsiteX4" fmla="*/ 2132330 w 10140820"/>
              <a:gd name="connsiteY4" fmla="*/ 3483667 h 5252652"/>
              <a:gd name="connsiteX5" fmla="*/ 1522730 w 10140820"/>
              <a:gd name="connsiteY5" fmla="*/ 3199187 h 5252652"/>
              <a:gd name="connsiteX6" fmla="*/ 1644650 w 10140820"/>
              <a:gd name="connsiteY6" fmla="*/ 3443027 h 5252652"/>
              <a:gd name="connsiteX7" fmla="*/ 1441450 w 10140820"/>
              <a:gd name="connsiteY7" fmla="*/ 3524307 h 5252652"/>
              <a:gd name="connsiteX8" fmla="*/ 1431290 w 10140820"/>
              <a:gd name="connsiteY8" fmla="*/ 4133907 h 5252652"/>
              <a:gd name="connsiteX9" fmla="*/ 1329690 w 10140820"/>
              <a:gd name="connsiteY9" fmla="*/ 4367587 h 5252652"/>
              <a:gd name="connsiteX10" fmla="*/ 699770 w 10140820"/>
              <a:gd name="connsiteY10" fmla="*/ 4052627 h 5252652"/>
              <a:gd name="connsiteX11" fmla="*/ 191770 w 10140820"/>
              <a:gd name="connsiteY11" fmla="*/ 4377747 h 5252652"/>
              <a:gd name="connsiteX12" fmla="*/ 114554 w 10140820"/>
              <a:gd name="connsiteY12" fmla="*/ 4484876 h 5252652"/>
              <a:gd name="connsiteX13" fmla="*/ 1715770 w 10140820"/>
              <a:gd name="connsiteY13" fmla="*/ 5251967 h 5252652"/>
              <a:gd name="connsiteX14" fmla="*/ 3625850 w 10140820"/>
              <a:gd name="connsiteY14" fmla="*/ 4337107 h 5252652"/>
              <a:gd name="connsiteX15" fmla="*/ 4519930 w 10140820"/>
              <a:gd name="connsiteY15" fmla="*/ 3717347 h 5252652"/>
              <a:gd name="connsiteX16" fmla="*/ 5027930 w 10140820"/>
              <a:gd name="connsiteY16" fmla="*/ 2345747 h 5252652"/>
              <a:gd name="connsiteX17" fmla="*/ 4916170 w 10140820"/>
              <a:gd name="connsiteY17" fmla="*/ 1959667 h 5252652"/>
              <a:gd name="connsiteX18" fmla="*/ 6043930 w 10140820"/>
              <a:gd name="connsiteY18" fmla="*/ 2152707 h 5252652"/>
              <a:gd name="connsiteX19" fmla="*/ 7059930 w 10140820"/>
              <a:gd name="connsiteY19" fmla="*/ 2203507 h 5252652"/>
              <a:gd name="connsiteX20" fmla="*/ 7811770 w 10140820"/>
              <a:gd name="connsiteY20" fmla="*/ 2010467 h 5252652"/>
              <a:gd name="connsiteX21" fmla="*/ 7700010 w 10140820"/>
              <a:gd name="connsiteY21" fmla="*/ 1573587 h 5252652"/>
              <a:gd name="connsiteX22" fmla="*/ 7913370 w 10140820"/>
              <a:gd name="connsiteY22" fmla="*/ 1339907 h 5252652"/>
              <a:gd name="connsiteX23" fmla="*/ 9975850 w 10140820"/>
              <a:gd name="connsiteY23" fmla="*/ 1299267 h 5252652"/>
              <a:gd name="connsiteX24" fmla="*/ 10016490 w 10140820"/>
              <a:gd name="connsiteY24" fmla="*/ 1319587 h 5252652"/>
              <a:gd name="connsiteX25" fmla="*/ 10026650 w 10140820"/>
              <a:gd name="connsiteY25" fmla="*/ 29267 h 5252652"/>
              <a:gd name="connsiteX26" fmla="*/ 10016490 w 10140820"/>
              <a:gd name="connsiteY26" fmla="*/ 903027 h 5252652"/>
              <a:gd name="connsiteX27" fmla="*/ 3199130 w 10140820"/>
              <a:gd name="connsiteY27" fmla="*/ 59747 h 5252652"/>
              <a:gd name="connsiteX0" fmla="*/ 3199130 w 10140820"/>
              <a:gd name="connsiteY0" fmla="*/ 59747 h 5316862"/>
              <a:gd name="connsiteX1" fmla="*/ 2762250 w 10140820"/>
              <a:gd name="connsiteY1" fmla="*/ 1715827 h 5316862"/>
              <a:gd name="connsiteX2" fmla="*/ 2061210 w 10140820"/>
              <a:gd name="connsiteY2" fmla="*/ 2051107 h 5316862"/>
              <a:gd name="connsiteX3" fmla="*/ 2142490 w 10140820"/>
              <a:gd name="connsiteY3" fmla="*/ 3473507 h 5316862"/>
              <a:gd name="connsiteX4" fmla="*/ 2132330 w 10140820"/>
              <a:gd name="connsiteY4" fmla="*/ 3483667 h 5316862"/>
              <a:gd name="connsiteX5" fmla="*/ 1522730 w 10140820"/>
              <a:gd name="connsiteY5" fmla="*/ 3199187 h 5316862"/>
              <a:gd name="connsiteX6" fmla="*/ 1644650 w 10140820"/>
              <a:gd name="connsiteY6" fmla="*/ 3443027 h 5316862"/>
              <a:gd name="connsiteX7" fmla="*/ 1441450 w 10140820"/>
              <a:gd name="connsiteY7" fmla="*/ 3524307 h 5316862"/>
              <a:gd name="connsiteX8" fmla="*/ 1431290 w 10140820"/>
              <a:gd name="connsiteY8" fmla="*/ 4133907 h 5316862"/>
              <a:gd name="connsiteX9" fmla="*/ 1329690 w 10140820"/>
              <a:gd name="connsiteY9" fmla="*/ 4367587 h 5316862"/>
              <a:gd name="connsiteX10" fmla="*/ 699770 w 10140820"/>
              <a:gd name="connsiteY10" fmla="*/ 4052627 h 5316862"/>
              <a:gd name="connsiteX11" fmla="*/ 191770 w 10140820"/>
              <a:gd name="connsiteY11" fmla="*/ 4377747 h 5316862"/>
              <a:gd name="connsiteX12" fmla="*/ 114554 w 10140820"/>
              <a:gd name="connsiteY12" fmla="*/ 4484876 h 5316862"/>
              <a:gd name="connsiteX13" fmla="*/ 1715770 w 10140820"/>
              <a:gd name="connsiteY13" fmla="*/ 5251967 h 5316862"/>
              <a:gd name="connsiteX14" fmla="*/ 2091689 w 10140820"/>
              <a:gd name="connsiteY14" fmla="*/ 5171008 h 5316862"/>
              <a:gd name="connsiteX15" fmla="*/ 3625850 w 10140820"/>
              <a:gd name="connsiteY15" fmla="*/ 4337107 h 5316862"/>
              <a:gd name="connsiteX16" fmla="*/ 4519930 w 10140820"/>
              <a:gd name="connsiteY16" fmla="*/ 3717347 h 5316862"/>
              <a:gd name="connsiteX17" fmla="*/ 5027930 w 10140820"/>
              <a:gd name="connsiteY17" fmla="*/ 2345747 h 5316862"/>
              <a:gd name="connsiteX18" fmla="*/ 4916170 w 10140820"/>
              <a:gd name="connsiteY18" fmla="*/ 1959667 h 5316862"/>
              <a:gd name="connsiteX19" fmla="*/ 6043930 w 10140820"/>
              <a:gd name="connsiteY19" fmla="*/ 2152707 h 5316862"/>
              <a:gd name="connsiteX20" fmla="*/ 7059930 w 10140820"/>
              <a:gd name="connsiteY20" fmla="*/ 2203507 h 5316862"/>
              <a:gd name="connsiteX21" fmla="*/ 7811770 w 10140820"/>
              <a:gd name="connsiteY21" fmla="*/ 2010467 h 5316862"/>
              <a:gd name="connsiteX22" fmla="*/ 7700010 w 10140820"/>
              <a:gd name="connsiteY22" fmla="*/ 1573587 h 5316862"/>
              <a:gd name="connsiteX23" fmla="*/ 7913370 w 10140820"/>
              <a:gd name="connsiteY23" fmla="*/ 1339907 h 5316862"/>
              <a:gd name="connsiteX24" fmla="*/ 9975850 w 10140820"/>
              <a:gd name="connsiteY24" fmla="*/ 1299267 h 5316862"/>
              <a:gd name="connsiteX25" fmla="*/ 10016490 w 10140820"/>
              <a:gd name="connsiteY25" fmla="*/ 1319587 h 5316862"/>
              <a:gd name="connsiteX26" fmla="*/ 10026650 w 10140820"/>
              <a:gd name="connsiteY26" fmla="*/ 29267 h 5316862"/>
              <a:gd name="connsiteX27" fmla="*/ 10016490 w 10140820"/>
              <a:gd name="connsiteY27" fmla="*/ 903027 h 5316862"/>
              <a:gd name="connsiteX28" fmla="*/ 3199130 w 10140820"/>
              <a:gd name="connsiteY28" fmla="*/ 59747 h 5316862"/>
              <a:gd name="connsiteX0" fmla="*/ 3153829 w 10095519"/>
              <a:gd name="connsiteY0" fmla="*/ 59747 h 5280935"/>
              <a:gd name="connsiteX1" fmla="*/ 2716949 w 10095519"/>
              <a:gd name="connsiteY1" fmla="*/ 1715827 h 5280935"/>
              <a:gd name="connsiteX2" fmla="*/ 2015909 w 10095519"/>
              <a:gd name="connsiteY2" fmla="*/ 2051107 h 5280935"/>
              <a:gd name="connsiteX3" fmla="*/ 2097189 w 10095519"/>
              <a:gd name="connsiteY3" fmla="*/ 3473507 h 5280935"/>
              <a:gd name="connsiteX4" fmla="*/ 2087029 w 10095519"/>
              <a:gd name="connsiteY4" fmla="*/ 3483667 h 5280935"/>
              <a:gd name="connsiteX5" fmla="*/ 1477429 w 10095519"/>
              <a:gd name="connsiteY5" fmla="*/ 3199187 h 5280935"/>
              <a:gd name="connsiteX6" fmla="*/ 1599349 w 10095519"/>
              <a:gd name="connsiteY6" fmla="*/ 3443027 h 5280935"/>
              <a:gd name="connsiteX7" fmla="*/ 1396149 w 10095519"/>
              <a:gd name="connsiteY7" fmla="*/ 3524307 h 5280935"/>
              <a:gd name="connsiteX8" fmla="*/ 1385989 w 10095519"/>
              <a:gd name="connsiteY8" fmla="*/ 4133907 h 5280935"/>
              <a:gd name="connsiteX9" fmla="*/ 1284389 w 10095519"/>
              <a:gd name="connsiteY9" fmla="*/ 4367587 h 5280935"/>
              <a:gd name="connsiteX10" fmla="*/ 654469 w 10095519"/>
              <a:gd name="connsiteY10" fmla="*/ 4052627 h 5280935"/>
              <a:gd name="connsiteX11" fmla="*/ 146469 w 10095519"/>
              <a:gd name="connsiteY11" fmla="*/ 4377747 h 5280935"/>
              <a:gd name="connsiteX12" fmla="*/ 69253 w 10095519"/>
              <a:gd name="connsiteY12" fmla="*/ 4484876 h 5280935"/>
              <a:gd name="connsiteX13" fmla="*/ 1058836 w 10095519"/>
              <a:gd name="connsiteY13" fmla="*/ 4988328 h 5280935"/>
              <a:gd name="connsiteX14" fmla="*/ 1670469 w 10095519"/>
              <a:gd name="connsiteY14" fmla="*/ 5251967 h 5280935"/>
              <a:gd name="connsiteX15" fmla="*/ 2046388 w 10095519"/>
              <a:gd name="connsiteY15" fmla="*/ 5171008 h 5280935"/>
              <a:gd name="connsiteX16" fmla="*/ 3580549 w 10095519"/>
              <a:gd name="connsiteY16" fmla="*/ 4337107 h 5280935"/>
              <a:gd name="connsiteX17" fmla="*/ 4474629 w 10095519"/>
              <a:gd name="connsiteY17" fmla="*/ 3717347 h 5280935"/>
              <a:gd name="connsiteX18" fmla="*/ 4982629 w 10095519"/>
              <a:gd name="connsiteY18" fmla="*/ 2345747 h 5280935"/>
              <a:gd name="connsiteX19" fmla="*/ 4870869 w 10095519"/>
              <a:gd name="connsiteY19" fmla="*/ 1959667 h 5280935"/>
              <a:gd name="connsiteX20" fmla="*/ 5998629 w 10095519"/>
              <a:gd name="connsiteY20" fmla="*/ 2152707 h 5280935"/>
              <a:gd name="connsiteX21" fmla="*/ 7014629 w 10095519"/>
              <a:gd name="connsiteY21" fmla="*/ 2203507 h 5280935"/>
              <a:gd name="connsiteX22" fmla="*/ 7766469 w 10095519"/>
              <a:gd name="connsiteY22" fmla="*/ 2010467 h 5280935"/>
              <a:gd name="connsiteX23" fmla="*/ 7654709 w 10095519"/>
              <a:gd name="connsiteY23" fmla="*/ 1573587 h 5280935"/>
              <a:gd name="connsiteX24" fmla="*/ 7868069 w 10095519"/>
              <a:gd name="connsiteY24" fmla="*/ 1339907 h 5280935"/>
              <a:gd name="connsiteX25" fmla="*/ 9930549 w 10095519"/>
              <a:gd name="connsiteY25" fmla="*/ 1299267 h 5280935"/>
              <a:gd name="connsiteX26" fmla="*/ 9971189 w 10095519"/>
              <a:gd name="connsiteY26" fmla="*/ 1319587 h 5280935"/>
              <a:gd name="connsiteX27" fmla="*/ 9981349 w 10095519"/>
              <a:gd name="connsiteY27" fmla="*/ 29267 h 5280935"/>
              <a:gd name="connsiteX28" fmla="*/ 9971189 w 10095519"/>
              <a:gd name="connsiteY28" fmla="*/ 903027 h 5280935"/>
              <a:gd name="connsiteX29" fmla="*/ 3153829 w 10095519"/>
              <a:gd name="connsiteY29" fmla="*/ 59747 h 5280935"/>
              <a:gd name="connsiteX0" fmla="*/ 3139382 w 10081072"/>
              <a:gd name="connsiteY0" fmla="*/ 59747 h 5283699"/>
              <a:gd name="connsiteX1" fmla="*/ 2702502 w 10081072"/>
              <a:gd name="connsiteY1" fmla="*/ 1715827 h 5283699"/>
              <a:gd name="connsiteX2" fmla="*/ 2001462 w 10081072"/>
              <a:gd name="connsiteY2" fmla="*/ 2051107 h 5283699"/>
              <a:gd name="connsiteX3" fmla="*/ 2082742 w 10081072"/>
              <a:gd name="connsiteY3" fmla="*/ 3473507 h 5283699"/>
              <a:gd name="connsiteX4" fmla="*/ 2072582 w 10081072"/>
              <a:gd name="connsiteY4" fmla="*/ 3483667 h 5283699"/>
              <a:gd name="connsiteX5" fmla="*/ 1462982 w 10081072"/>
              <a:gd name="connsiteY5" fmla="*/ 3199187 h 5283699"/>
              <a:gd name="connsiteX6" fmla="*/ 1584902 w 10081072"/>
              <a:gd name="connsiteY6" fmla="*/ 3443027 h 5283699"/>
              <a:gd name="connsiteX7" fmla="*/ 1381702 w 10081072"/>
              <a:gd name="connsiteY7" fmla="*/ 3524307 h 5283699"/>
              <a:gd name="connsiteX8" fmla="*/ 1371542 w 10081072"/>
              <a:gd name="connsiteY8" fmla="*/ 4133907 h 5283699"/>
              <a:gd name="connsiteX9" fmla="*/ 1269942 w 10081072"/>
              <a:gd name="connsiteY9" fmla="*/ 4367587 h 5283699"/>
              <a:gd name="connsiteX10" fmla="*/ 640022 w 10081072"/>
              <a:gd name="connsiteY10" fmla="*/ 4052627 h 5283699"/>
              <a:gd name="connsiteX11" fmla="*/ 132022 w 10081072"/>
              <a:gd name="connsiteY11" fmla="*/ 4377747 h 5283699"/>
              <a:gd name="connsiteX12" fmla="*/ 54806 w 10081072"/>
              <a:gd name="connsiteY12" fmla="*/ 4484876 h 5283699"/>
              <a:gd name="connsiteX13" fmla="*/ 849317 w 10081072"/>
              <a:gd name="connsiteY13" fmla="*/ 4948367 h 5283699"/>
              <a:gd name="connsiteX14" fmla="*/ 1656022 w 10081072"/>
              <a:gd name="connsiteY14" fmla="*/ 5251967 h 5283699"/>
              <a:gd name="connsiteX15" fmla="*/ 2031941 w 10081072"/>
              <a:gd name="connsiteY15" fmla="*/ 5171008 h 5283699"/>
              <a:gd name="connsiteX16" fmla="*/ 3566102 w 10081072"/>
              <a:gd name="connsiteY16" fmla="*/ 4337107 h 5283699"/>
              <a:gd name="connsiteX17" fmla="*/ 4460182 w 10081072"/>
              <a:gd name="connsiteY17" fmla="*/ 3717347 h 5283699"/>
              <a:gd name="connsiteX18" fmla="*/ 4968182 w 10081072"/>
              <a:gd name="connsiteY18" fmla="*/ 2345747 h 5283699"/>
              <a:gd name="connsiteX19" fmla="*/ 4856422 w 10081072"/>
              <a:gd name="connsiteY19" fmla="*/ 1959667 h 5283699"/>
              <a:gd name="connsiteX20" fmla="*/ 5984182 w 10081072"/>
              <a:gd name="connsiteY20" fmla="*/ 2152707 h 5283699"/>
              <a:gd name="connsiteX21" fmla="*/ 7000182 w 10081072"/>
              <a:gd name="connsiteY21" fmla="*/ 2203507 h 5283699"/>
              <a:gd name="connsiteX22" fmla="*/ 7752022 w 10081072"/>
              <a:gd name="connsiteY22" fmla="*/ 2010467 h 5283699"/>
              <a:gd name="connsiteX23" fmla="*/ 7640262 w 10081072"/>
              <a:gd name="connsiteY23" fmla="*/ 1573587 h 5283699"/>
              <a:gd name="connsiteX24" fmla="*/ 7853622 w 10081072"/>
              <a:gd name="connsiteY24" fmla="*/ 1339907 h 5283699"/>
              <a:gd name="connsiteX25" fmla="*/ 9916102 w 10081072"/>
              <a:gd name="connsiteY25" fmla="*/ 1299267 h 5283699"/>
              <a:gd name="connsiteX26" fmla="*/ 9956742 w 10081072"/>
              <a:gd name="connsiteY26" fmla="*/ 1319587 h 5283699"/>
              <a:gd name="connsiteX27" fmla="*/ 9966902 w 10081072"/>
              <a:gd name="connsiteY27" fmla="*/ 29267 h 5283699"/>
              <a:gd name="connsiteX28" fmla="*/ 9956742 w 10081072"/>
              <a:gd name="connsiteY28" fmla="*/ 903027 h 5283699"/>
              <a:gd name="connsiteX29" fmla="*/ 3139382 w 10081072"/>
              <a:gd name="connsiteY29" fmla="*/ 59747 h 5283699"/>
              <a:gd name="connsiteX0" fmla="*/ 3107789 w 10049479"/>
              <a:gd name="connsiteY0" fmla="*/ 59747 h 5283699"/>
              <a:gd name="connsiteX1" fmla="*/ 2670909 w 10049479"/>
              <a:gd name="connsiteY1" fmla="*/ 1715827 h 5283699"/>
              <a:gd name="connsiteX2" fmla="*/ 1969869 w 10049479"/>
              <a:gd name="connsiteY2" fmla="*/ 2051107 h 5283699"/>
              <a:gd name="connsiteX3" fmla="*/ 2051149 w 10049479"/>
              <a:gd name="connsiteY3" fmla="*/ 3473507 h 5283699"/>
              <a:gd name="connsiteX4" fmla="*/ 2040989 w 10049479"/>
              <a:gd name="connsiteY4" fmla="*/ 3483667 h 5283699"/>
              <a:gd name="connsiteX5" fmla="*/ 1431389 w 10049479"/>
              <a:gd name="connsiteY5" fmla="*/ 3199187 h 5283699"/>
              <a:gd name="connsiteX6" fmla="*/ 1553309 w 10049479"/>
              <a:gd name="connsiteY6" fmla="*/ 3443027 h 5283699"/>
              <a:gd name="connsiteX7" fmla="*/ 1350109 w 10049479"/>
              <a:gd name="connsiteY7" fmla="*/ 3524307 h 5283699"/>
              <a:gd name="connsiteX8" fmla="*/ 1339949 w 10049479"/>
              <a:gd name="connsiteY8" fmla="*/ 4133907 h 5283699"/>
              <a:gd name="connsiteX9" fmla="*/ 1238349 w 10049479"/>
              <a:gd name="connsiteY9" fmla="*/ 4367587 h 5283699"/>
              <a:gd name="connsiteX10" fmla="*/ 608429 w 10049479"/>
              <a:gd name="connsiteY10" fmla="*/ 4052627 h 5283699"/>
              <a:gd name="connsiteX11" fmla="*/ 100429 w 10049479"/>
              <a:gd name="connsiteY11" fmla="*/ 4377747 h 5283699"/>
              <a:gd name="connsiteX12" fmla="*/ 23213 w 10049479"/>
              <a:gd name="connsiteY12" fmla="*/ 4484876 h 5283699"/>
              <a:gd name="connsiteX13" fmla="*/ 391003 w 10049479"/>
              <a:gd name="connsiteY13" fmla="*/ 4720015 h 5283699"/>
              <a:gd name="connsiteX14" fmla="*/ 817724 w 10049479"/>
              <a:gd name="connsiteY14" fmla="*/ 4948367 h 5283699"/>
              <a:gd name="connsiteX15" fmla="*/ 1624429 w 10049479"/>
              <a:gd name="connsiteY15" fmla="*/ 5251967 h 5283699"/>
              <a:gd name="connsiteX16" fmla="*/ 2000348 w 10049479"/>
              <a:gd name="connsiteY16" fmla="*/ 5171008 h 5283699"/>
              <a:gd name="connsiteX17" fmla="*/ 3534509 w 10049479"/>
              <a:gd name="connsiteY17" fmla="*/ 4337107 h 5283699"/>
              <a:gd name="connsiteX18" fmla="*/ 4428589 w 10049479"/>
              <a:gd name="connsiteY18" fmla="*/ 3717347 h 5283699"/>
              <a:gd name="connsiteX19" fmla="*/ 4936589 w 10049479"/>
              <a:gd name="connsiteY19" fmla="*/ 2345747 h 5283699"/>
              <a:gd name="connsiteX20" fmla="*/ 4824829 w 10049479"/>
              <a:gd name="connsiteY20" fmla="*/ 1959667 h 5283699"/>
              <a:gd name="connsiteX21" fmla="*/ 5952589 w 10049479"/>
              <a:gd name="connsiteY21" fmla="*/ 2152707 h 5283699"/>
              <a:gd name="connsiteX22" fmla="*/ 6968589 w 10049479"/>
              <a:gd name="connsiteY22" fmla="*/ 2203507 h 5283699"/>
              <a:gd name="connsiteX23" fmla="*/ 7720429 w 10049479"/>
              <a:gd name="connsiteY23" fmla="*/ 2010467 h 5283699"/>
              <a:gd name="connsiteX24" fmla="*/ 7608669 w 10049479"/>
              <a:gd name="connsiteY24" fmla="*/ 1573587 h 5283699"/>
              <a:gd name="connsiteX25" fmla="*/ 7822029 w 10049479"/>
              <a:gd name="connsiteY25" fmla="*/ 1339907 h 5283699"/>
              <a:gd name="connsiteX26" fmla="*/ 9884509 w 10049479"/>
              <a:gd name="connsiteY26" fmla="*/ 1299267 h 5283699"/>
              <a:gd name="connsiteX27" fmla="*/ 9925149 w 10049479"/>
              <a:gd name="connsiteY27" fmla="*/ 1319587 h 5283699"/>
              <a:gd name="connsiteX28" fmla="*/ 9935309 w 10049479"/>
              <a:gd name="connsiteY28" fmla="*/ 29267 h 5283699"/>
              <a:gd name="connsiteX29" fmla="*/ 9925149 w 10049479"/>
              <a:gd name="connsiteY29" fmla="*/ 903027 h 5283699"/>
              <a:gd name="connsiteX30" fmla="*/ 3107789 w 10049479"/>
              <a:gd name="connsiteY30" fmla="*/ 59747 h 5283699"/>
              <a:gd name="connsiteX0" fmla="*/ 3107789 w 10049479"/>
              <a:gd name="connsiteY0" fmla="*/ 59747 h 5283699"/>
              <a:gd name="connsiteX1" fmla="*/ 2670909 w 10049479"/>
              <a:gd name="connsiteY1" fmla="*/ 1715827 h 5283699"/>
              <a:gd name="connsiteX2" fmla="*/ 1969869 w 10049479"/>
              <a:gd name="connsiteY2" fmla="*/ 2051107 h 5283699"/>
              <a:gd name="connsiteX3" fmla="*/ 2051149 w 10049479"/>
              <a:gd name="connsiteY3" fmla="*/ 3473507 h 5283699"/>
              <a:gd name="connsiteX4" fmla="*/ 2040989 w 10049479"/>
              <a:gd name="connsiteY4" fmla="*/ 3483667 h 5283699"/>
              <a:gd name="connsiteX5" fmla="*/ 1431389 w 10049479"/>
              <a:gd name="connsiteY5" fmla="*/ 3199187 h 5283699"/>
              <a:gd name="connsiteX6" fmla="*/ 1553309 w 10049479"/>
              <a:gd name="connsiteY6" fmla="*/ 3443027 h 5283699"/>
              <a:gd name="connsiteX7" fmla="*/ 1350109 w 10049479"/>
              <a:gd name="connsiteY7" fmla="*/ 3524307 h 5283699"/>
              <a:gd name="connsiteX8" fmla="*/ 1339949 w 10049479"/>
              <a:gd name="connsiteY8" fmla="*/ 4133907 h 5283699"/>
              <a:gd name="connsiteX9" fmla="*/ 1238349 w 10049479"/>
              <a:gd name="connsiteY9" fmla="*/ 4367587 h 5283699"/>
              <a:gd name="connsiteX10" fmla="*/ 608429 w 10049479"/>
              <a:gd name="connsiteY10" fmla="*/ 4052627 h 5283699"/>
              <a:gd name="connsiteX11" fmla="*/ 100429 w 10049479"/>
              <a:gd name="connsiteY11" fmla="*/ 4377747 h 5283699"/>
              <a:gd name="connsiteX12" fmla="*/ 23213 w 10049479"/>
              <a:gd name="connsiteY12" fmla="*/ 4484876 h 5283699"/>
              <a:gd name="connsiteX13" fmla="*/ 391003 w 10049479"/>
              <a:gd name="connsiteY13" fmla="*/ 4720015 h 5283699"/>
              <a:gd name="connsiteX14" fmla="*/ 598267 w 10049479"/>
              <a:gd name="connsiteY14" fmla="*/ 4839899 h 5283699"/>
              <a:gd name="connsiteX15" fmla="*/ 817724 w 10049479"/>
              <a:gd name="connsiteY15" fmla="*/ 4948367 h 5283699"/>
              <a:gd name="connsiteX16" fmla="*/ 1624429 w 10049479"/>
              <a:gd name="connsiteY16" fmla="*/ 5251967 h 5283699"/>
              <a:gd name="connsiteX17" fmla="*/ 2000348 w 10049479"/>
              <a:gd name="connsiteY17" fmla="*/ 5171008 h 5283699"/>
              <a:gd name="connsiteX18" fmla="*/ 3534509 w 10049479"/>
              <a:gd name="connsiteY18" fmla="*/ 4337107 h 5283699"/>
              <a:gd name="connsiteX19" fmla="*/ 4428589 w 10049479"/>
              <a:gd name="connsiteY19" fmla="*/ 3717347 h 5283699"/>
              <a:gd name="connsiteX20" fmla="*/ 4936589 w 10049479"/>
              <a:gd name="connsiteY20" fmla="*/ 2345747 h 5283699"/>
              <a:gd name="connsiteX21" fmla="*/ 4824829 w 10049479"/>
              <a:gd name="connsiteY21" fmla="*/ 1959667 h 5283699"/>
              <a:gd name="connsiteX22" fmla="*/ 5952589 w 10049479"/>
              <a:gd name="connsiteY22" fmla="*/ 2152707 h 5283699"/>
              <a:gd name="connsiteX23" fmla="*/ 6968589 w 10049479"/>
              <a:gd name="connsiteY23" fmla="*/ 2203507 h 5283699"/>
              <a:gd name="connsiteX24" fmla="*/ 7720429 w 10049479"/>
              <a:gd name="connsiteY24" fmla="*/ 2010467 h 5283699"/>
              <a:gd name="connsiteX25" fmla="*/ 7608669 w 10049479"/>
              <a:gd name="connsiteY25" fmla="*/ 1573587 h 5283699"/>
              <a:gd name="connsiteX26" fmla="*/ 7822029 w 10049479"/>
              <a:gd name="connsiteY26" fmla="*/ 1339907 h 5283699"/>
              <a:gd name="connsiteX27" fmla="*/ 9884509 w 10049479"/>
              <a:gd name="connsiteY27" fmla="*/ 1299267 h 5283699"/>
              <a:gd name="connsiteX28" fmla="*/ 9925149 w 10049479"/>
              <a:gd name="connsiteY28" fmla="*/ 1319587 h 5283699"/>
              <a:gd name="connsiteX29" fmla="*/ 9935309 w 10049479"/>
              <a:gd name="connsiteY29" fmla="*/ 29267 h 5283699"/>
              <a:gd name="connsiteX30" fmla="*/ 9925149 w 10049479"/>
              <a:gd name="connsiteY30" fmla="*/ 903027 h 5283699"/>
              <a:gd name="connsiteX31" fmla="*/ 3107789 w 10049479"/>
              <a:gd name="connsiteY31" fmla="*/ 59747 h 5283699"/>
              <a:gd name="connsiteX0" fmla="*/ 3107789 w 10049479"/>
              <a:gd name="connsiteY0" fmla="*/ 59747 h 5283699"/>
              <a:gd name="connsiteX1" fmla="*/ 2670909 w 10049479"/>
              <a:gd name="connsiteY1" fmla="*/ 1715827 h 5283699"/>
              <a:gd name="connsiteX2" fmla="*/ 1969869 w 10049479"/>
              <a:gd name="connsiteY2" fmla="*/ 2051107 h 5283699"/>
              <a:gd name="connsiteX3" fmla="*/ 2051149 w 10049479"/>
              <a:gd name="connsiteY3" fmla="*/ 3473507 h 5283699"/>
              <a:gd name="connsiteX4" fmla="*/ 2040989 w 10049479"/>
              <a:gd name="connsiteY4" fmla="*/ 3483667 h 5283699"/>
              <a:gd name="connsiteX5" fmla="*/ 1431389 w 10049479"/>
              <a:gd name="connsiteY5" fmla="*/ 3199187 h 5283699"/>
              <a:gd name="connsiteX6" fmla="*/ 1553309 w 10049479"/>
              <a:gd name="connsiteY6" fmla="*/ 3443027 h 5283699"/>
              <a:gd name="connsiteX7" fmla="*/ 1350109 w 10049479"/>
              <a:gd name="connsiteY7" fmla="*/ 3524307 h 5283699"/>
              <a:gd name="connsiteX8" fmla="*/ 1339949 w 10049479"/>
              <a:gd name="connsiteY8" fmla="*/ 4133907 h 5283699"/>
              <a:gd name="connsiteX9" fmla="*/ 1238349 w 10049479"/>
              <a:gd name="connsiteY9" fmla="*/ 4367587 h 5283699"/>
              <a:gd name="connsiteX10" fmla="*/ 608429 w 10049479"/>
              <a:gd name="connsiteY10" fmla="*/ 4052627 h 5283699"/>
              <a:gd name="connsiteX11" fmla="*/ 100429 w 10049479"/>
              <a:gd name="connsiteY11" fmla="*/ 4377747 h 5283699"/>
              <a:gd name="connsiteX12" fmla="*/ 23213 w 10049479"/>
              <a:gd name="connsiteY12" fmla="*/ 4484876 h 5283699"/>
              <a:gd name="connsiteX13" fmla="*/ 391003 w 10049479"/>
              <a:gd name="connsiteY13" fmla="*/ 4720015 h 5283699"/>
              <a:gd name="connsiteX14" fmla="*/ 647035 w 10049479"/>
              <a:gd name="connsiteY14" fmla="*/ 4691471 h 5283699"/>
              <a:gd name="connsiteX15" fmla="*/ 817724 w 10049479"/>
              <a:gd name="connsiteY15" fmla="*/ 4948367 h 5283699"/>
              <a:gd name="connsiteX16" fmla="*/ 1624429 w 10049479"/>
              <a:gd name="connsiteY16" fmla="*/ 5251967 h 5283699"/>
              <a:gd name="connsiteX17" fmla="*/ 2000348 w 10049479"/>
              <a:gd name="connsiteY17" fmla="*/ 5171008 h 5283699"/>
              <a:gd name="connsiteX18" fmla="*/ 3534509 w 10049479"/>
              <a:gd name="connsiteY18" fmla="*/ 4337107 h 5283699"/>
              <a:gd name="connsiteX19" fmla="*/ 4428589 w 10049479"/>
              <a:gd name="connsiteY19" fmla="*/ 3717347 h 5283699"/>
              <a:gd name="connsiteX20" fmla="*/ 4936589 w 10049479"/>
              <a:gd name="connsiteY20" fmla="*/ 2345747 h 5283699"/>
              <a:gd name="connsiteX21" fmla="*/ 4824829 w 10049479"/>
              <a:gd name="connsiteY21" fmla="*/ 1959667 h 5283699"/>
              <a:gd name="connsiteX22" fmla="*/ 5952589 w 10049479"/>
              <a:gd name="connsiteY22" fmla="*/ 2152707 h 5283699"/>
              <a:gd name="connsiteX23" fmla="*/ 6968589 w 10049479"/>
              <a:gd name="connsiteY23" fmla="*/ 2203507 h 5283699"/>
              <a:gd name="connsiteX24" fmla="*/ 7720429 w 10049479"/>
              <a:gd name="connsiteY24" fmla="*/ 2010467 h 5283699"/>
              <a:gd name="connsiteX25" fmla="*/ 7608669 w 10049479"/>
              <a:gd name="connsiteY25" fmla="*/ 1573587 h 5283699"/>
              <a:gd name="connsiteX26" fmla="*/ 7822029 w 10049479"/>
              <a:gd name="connsiteY26" fmla="*/ 1339907 h 5283699"/>
              <a:gd name="connsiteX27" fmla="*/ 9884509 w 10049479"/>
              <a:gd name="connsiteY27" fmla="*/ 1299267 h 5283699"/>
              <a:gd name="connsiteX28" fmla="*/ 9925149 w 10049479"/>
              <a:gd name="connsiteY28" fmla="*/ 1319587 h 5283699"/>
              <a:gd name="connsiteX29" fmla="*/ 9935309 w 10049479"/>
              <a:gd name="connsiteY29" fmla="*/ 29267 h 5283699"/>
              <a:gd name="connsiteX30" fmla="*/ 9925149 w 10049479"/>
              <a:gd name="connsiteY30" fmla="*/ 903027 h 5283699"/>
              <a:gd name="connsiteX31" fmla="*/ 3107789 w 10049479"/>
              <a:gd name="connsiteY31" fmla="*/ 59747 h 5283699"/>
              <a:gd name="connsiteX0" fmla="*/ 3100123 w 10041813"/>
              <a:gd name="connsiteY0" fmla="*/ 59747 h 5283699"/>
              <a:gd name="connsiteX1" fmla="*/ 2663243 w 10041813"/>
              <a:gd name="connsiteY1" fmla="*/ 1715827 h 5283699"/>
              <a:gd name="connsiteX2" fmla="*/ 1962203 w 10041813"/>
              <a:gd name="connsiteY2" fmla="*/ 2051107 h 5283699"/>
              <a:gd name="connsiteX3" fmla="*/ 2043483 w 10041813"/>
              <a:gd name="connsiteY3" fmla="*/ 3473507 h 5283699"/>
              <a:gd name="connsiteX4" fmla="*/ 2033323 w 10041813"/>
              <a:gd name="connsiteY4" fmla="*/ 3483667 h 5283699"/>
              <a:gd name="connsiteX5" fmla="*/ 1423723 w 10041813"/>
              <a:gd name="connsiteY5" fmla="*/ 3199187 h 5283699"/>
              <a:gd name="connsiteX6" fmla="*/ 1545643 w 10041813"/>
              <a:gd name="connsiteY6" fmla="*/ 3443027 h 5283699"/>
              <a:gd name="connsiteX7" fmla="*/ 1342443 w 10041813"/>
              <a:gd name="connsiteY7" fmla="*/ 3524307 h 5283699"/>
              <a:gd name="connsiteX8" fmla="*/ 1332283 w 10041813"/>
              <a:gd name="connsiteY8" fmla="*/ 4133907 h 5283699"/>
              <a:gd name="connsiteX9" fmla="*/ 1230683 w 10041813"/>
              <a:gd name="connsiteY9" fmla="*/ 4367587 h 5283699"/>
              <a:gd name="connsiteX10" fmla="*/ 600763 w 10041813"/>
              <a:gd name="connsiteY10" fmla="*/ 4052627 h 5283699"/>
              <a:gd name="connsiteX11" fmla="*/ 92763 w 10041813"/>
              <a:gd name="connsiteY11" fmla="*/ 4377747 h 5283699"/>
              <a:gd name="connsiteX12" fmla="*/ 15547 w 10041813"/>
              <a:gd name="connsiteY12" fmla="*/ 4484876 h 5283699"/>
              <a:gd name="connsiteX13" fmla="*/ 279705 w 10041813"/>
              <a:gd name="connsiteY13" fmla="*/ 4662928 h 5283699"/>
              <a:gd name="connsiteX14" fmla="*/ 383337 w 10041813"/>
              <a:gd name="connsiteY14" fmla="*/ 4720015 h 5283699"/>
              <a:gd name="connsiteX15" fmla="*/ 639369 w 10041813"/>
              <a:gd name="connsiteY15" fmla="*/ 4691471 h 5283699"/>
              <a:gd name="connsiteX16" fmla="*/ 810058 w 10041813"/>
              <a:gd name="connsiteY16" fmla="*/ 4948367 h 5283699"/>
              <a:gd name="connsiteX17" fmla="*/ 1616763 w 10041813"/>
              <a:gd name="connsiteY17" fmla="*/ 5251967 h 5283699"/>
              <a:gd name="connsiteX18" fmla="*/ 1992682 w 10041813"/>
              <a:gd name="connsiteY18" fmla="*/ 5171008 h 5283699"/>
              <a:gd name="connsiteX19" fmla="*/ 3526843 w 10041813"/>
              <a:gd name="connsiteY19" fmla="*/ 4337107 h 5283699"/>
              <a:gd name="connsiteX20" fmla="*/ 4420923 w 10041813"/>
              <a:gd name="connsiteY20" fmla="*/ 3717347 h 5283699"/>
              <a:gd name="connsiteX21" fmla="*/ 4928923 w 10041813"/>
              <a:gd name="connsiteY21" fmla="*/ 2345747 h 5283699"/>
              <a:gd name="connsiteX22" fmla="*/ 4817163 w 10041813"/>
              <a:gd name="connsiteY22" fmla="*/ 1959667 h 5283699"/>
              <a:gd name="connsiteX23" fmla="*/ 5944923 w 10041813"/>
              <a:gd name="connsiteY23" fmla="*/ 2152707 h 5283699"/>
              <a:gd name="connsiteX24" fmla="*/ 6960923 w 10041813"/>
              <a:gd name="connsiteY24" fmla="*/ 2203507 h 5283699"/>
              <a:gd name="connsiteX25" fmla="*/ 7712763 w 10041813"/>
              <a:gd name="connsiteY25" fmla="*/ 2010467 h 5283699"/>
              <a:gd name="connsiteX26" fmla="*/ 7601003 w 10041813"/>
              <a:gd name="connsiteY26" fmla="*/ 1573587 h 5283699"/>
              <a:gd name="connsiteX27" fmla="*/ 7814363 w 10041813"/>
              <a:gd name="connsiteY27" fmla="*/ 1339907 h 5283699"/>
              <a:gd name="connsiteX28" fmla="*/ 9876843 w 10041813"/>
              <a:gd name="connsiteY28" fmla="*/ 1299267 h 5283699"/>
              <a:gd name="connsiteX29" fmla="*/ 9917483 w 10041813"/>
              <a:gd name="connsiteY29" fmla="*/ 1319587 h 5283699"/>
              <a:gd name="connsiteX30" fmla="*/ 9927643 w 10041813"/>
              <a:gd name="connsiteY30" fmla="*/ 29267 h 5283699"/>
              <a:gd name="connsiteX31" fmla="*/ 9917483 w 10041813"/>
              <a:gd name="connsiteY31" fmla="*/ 903027 h 5283699"/>
              <a:gd name="connsiteX32" fmla="*/ 3100123 w 10041813"/>
              <a:gd name="connsiteY32" fmla="*/ 59747 h 5283699"/>
              <a:gd name="connsiteX0" fmla="*/ 3105984 w 10047674"/>
              <a:gd name="connsiteY0" fmla="*/ 59747 h 5283699"/>
              <a:gd name="connsiteX1" fmla="*/ 2669104 w 10047674"/>
              <a:gd name="connsiteY1" fmla="*/ 1715827 h 5283699"/>
              <a:gd name="connsiteX2" fmla="*/ 1968064 w 10047674"/>
              <a:gd name="connsiteY2" fmla="*/ 2051107 h 5283699"/>
              <a:gd name="connsiteX3" fmla="*/ 2049344 w 10047674"/>
              <a:gd name="connsiteY3" fmla="*/ 3473507 h 5283699"/>
              <a:gd name="connsiteX4" fmla="*/ 2039184 w 10047674"/>
              <a:gd name="connsiteY4" fmla="*/ 3483667 h 5283699"/>
              <a:gd name="connsiteX5" fmla="*/ 1429584 w 10047674"/>
              <a:gd name="connsiteY5" fmla="*/ 3199187 h 5283699"/>
              <a:gd name="connsiteX6" fmla="*/ 1551504 w 10047674"/>
              <a:gd name="connsiteY6" fmla="*/ 3443027 h 5283699"/>
              <a:gd name="connsiteX7" fmla="*/ 1348304 w 10047674"/>
              <a:gd name="connsiteY7" fmla="*/ 3524307 h 5283699"/>
              <a:gd name="connsiteX8" fmla="*/ 1338144 w 10047674"/>
              <a:gd name="connsiteY8" fmla="*/ 4133907 h 5283699"/>
              <a:gd name="connsiteX9" fmla="*/ 1236544 w 10047674"/>
              <a:gd name="connsiteY9" fmla="*/ 4367587 h 5283699"/>
              <a:gd name="connsiteX10" fmla="*/ 606624 w 10047674"/>
              <a:gd name="connsiteY10" fmla="*/ 4052627 h 5283699"/>
              <a:gd name="connsiteX11" fmla="*/ 98624 w 10047674"/>
              <a:gd name="connsiteY11" fmla="*/ 4377747 h 5283699"/>
              <a:gd name="connsiteX12" fmla="*/ 21408 w 10047674"/>
              <a:gd name="connsiteY12" fmla="*/ 4484876 h 5283699"/>
              <a:gd name="connsiteX13" fmla="*/ 364814 w 10047674"/>
              <a:gd name="connsiteY13" fmla="*/ 5011163 h 5283699"/>
              <a:gd name="connsiteX14" fmla="*/ 389198 w 10047674"/>
              <a:gd name="connsiteY14" fmla="*/ 4720015 h 5283699"/>
              <a:gd name="connsiteX15" fmla="*/ 645230 w 10047674"/>
              <a:gd name="connsiteY15" fmla="*/ 4691471 h 5283699"/>
              <a:gd name="connsiteX16" fmla="*/ 815919 w 10047674"/>
              <a:gd name="connsiteY16" fmla="*/ 4948367 h 5283699"/>
              <a:gd name="connsiteX17" fmla="*/ 1622624 w 10047674"/>
              <a:gd name="connsiteY17" fmla="*/ 5251967 h 5283699"/>
              <a:gd name="connsiteX18" fmla="*/ 1998543 w 10047674"/>
              <a:gd name="connsiteY18" fmla="*/ 5171008 h 5283699"/>
              <a:gd name="connsiteX19" fmla="*/ 3532704 w 10047674"/>
              <a:gd name="connsiteY19" fmla="*/ 4337107 h 5283699"/>
              <a:gd name="connsiteX20" fmla="*/ 4426784 w 10047674"/>
              <a:gd name="connsiteY20" fmla="*/ 3717347 h 5283699"/>
              <a:gd name="connsiteX21" fmla="*/ 4934784 w 10047674"/>
              <a:gd name="connsiteY21" fmla="*/ 2345747 h 5283699"/>
              <a:gd name="connsiteX22" fmla="*/ 4823024 w 10047674"/>
              <a:gd name="connsiteY22" fmla="*/ 1959667 h 5283699"/>
              <a:gd name="connsiteX23" fmla="*/ 5950784 w 10047674"/>
              <a:gd name="connsiteY23" fmla="*/ 2152707 h 5283699"/>
              <a:gd name="connsiteX24" fmla="*/ 6966784 w 10047674"/>
              <a:gd name="connsiteY24" fmla="*/ 2203507 h 5283699"/>
              <a:gd name="connsiteX25" fmla="*/ 7718624 w 10047674"/>
              <a:gd name="connsiteY25" fmla="*/ 2010467 h 5283699"/>
              <a:gd name="connsiteX26" fmla="*/ 7606864 w 10047674"/>
              <a:gd name="connsiteY26" fmla="*/ 1573587 h 5283699"/>
              <a:gd name="connsiteX27" fmla="*/ 7820224 w 10047674"/>
              <a:gd name="connsiteY27" fmla="*/ 1339907 h 5283699"/>
              <a:gd name="connsiteX28" fmla="*/ 9882704 w 10047674"/>
              <a:gd name="connsiteY28" fmla="*/ 1299267 h 5283699"/>
              <a:gd name="connsiteX29" fmla="*/ 9923344 w 10047674"/>
              <a:gd name="connsiteY29" fmla="*/ 1319587 h 5283699"/>
              <a:gd name="connsiteX30" fmla="*/ 9933504 w 10047674"/>
              <a:gd name="connsiteY30" fmla="*/ 29267 h 5283699"/>
              <a:gd name="connsiteX31" fmla="*/ 9923344 w 10047674"/>
              <a:gd name="connsiteY31" fmla="*/ 903027 h 5283699"/>
              <a:gd name="connsiteX32" fmla="*/ 3105984 w 10047674"/>
              <a:gd name="connsiteY32" fmla="*/ 59747 h 5283699"/>
              <a:gd name="connsiteX0" fmla="*/ 3088872 w 10030562"/>
              <a:gd name="connsiteY0" fmla="*/ 59747 h 5283699"/>
              <a:gd name="connsiteX1" fmla="*/ 2651992 w 10030562"/>
              <a:gd name="connsiteY1" fmla="*/ 1715827 h 5283699"/>
              <a:gd name="connsiteX2" fmla="*/ 1950952 w 10030562"/>
              <a:gd name="connsiteY2" fmla="*/ 2051107 h 5283699"/>
              <a:gd name="connsiteX3" fmla="*/ 2032232 w 10030562"/>
              <a:gd name="connsiteY3" fmla="*/ 3473507 h 5283699"/>
              <a:gd name="connsiteX4" fmla="*/ 2022072 w 10030562"/>
              <a:gd name="connsiteY4" fmla="*/ 3483667 h 5283699"/>
              <a:gd name="connsiteX5" fmla="*/ 1412472 w 10030562"/>
              <a:gd name="connsiteY5" fmla="*/ 3199187 h 5283699"/>
              <a:gd name="connsiteX6" fmla="*/ 1534392 w 10030562"/>
              <a:gd name="connsiteY6" fmla="*/ 3443027 h 5283699"/>
              <a:gd name="connsiteX7" fmla="*/ 1331192 w 10030562"/>
              <a:gd name="connsiteY7" fmla="*/ 3524307 h 5283699"/>
              <a:gd name="connsiteX8" fmla="*/ 1321032 w 10030562"/>
              <a:gd name="connsiteY8" fmla="*/ 4133907 h 5283699"/>
              <a:gd name="connsiteX9" fmla="*/ 1219432 w 10030562"/>
              <a:gd name="connsiteY9" fmla="*/ 4367587 h 5283699"/>
              <a:gd name="connsiteX10" fmla="*/ 589512 w 10030562"/>
              <a:gd name="connsiteY10" fmla="*/ 4052627 h 5283699"/>
              <a:gd name="connsiteX11" fmla="*/ 81512 w 10030562"/>
              <a:gd name="connsiteY11" fmla="*/ 4377747 h 5283699"/>
              <a:gd name="connsiteX12" fmla="*/ 4296 w 10030562"/>
              <a:gd name="connsiteY12" fmla="*/ 4484876 h 5283699"/>
              <a:gd name="connsiteX13" fmla="*/ 116054 w 10030562"/>
              <a:gd name="connsiteY13" fmla="*/ 4685763 h 5283699"/>
              <a:gd name="connsiteX14" fmla="*/ 347702 w 10030562"/>
              <a:gd name="connsiteY14" fmla="*/ 5011163 h 5283699"/>
              <a:gd name="connsiteX15" fmla="*/ 372086 w 10030562"/>
              <a:gd name="connsiteY15" fmla="*/ 4720015 h 5283699"/>
              <a:gd name="connsiteX16" fmla="*/ 628118 w 10030562"/>
              <a:gd name="connsiteY16" fmla="*/ 4691471 h 5283699"/>
              <a:gd name="connsiteX17" fmla="*/ 798807 w 10030562"/>
              <a:gd name="connsiteY17" fmla="*/ 4948367 h 5283699"/>
              <a:gd name="connsiteX18" fmla="*/ 1605512 w 10030562"/>
              <a:gd name="connsiteY18" fmla="*/ 5251967 h 5283699"/>
              <a:gd name="connsiteX19" fmla="*/ 1981431 w 10030562"/>
              <a:gd name="connsiteY19" fmla="*/ 5171008 h 5283699"/>
              <a:gd name="connsiteX20" fmla="*/ 3515592 w 10030562"/>
              <a:gd name="connsiteY20" fmla="*/ 4337107 h 5283699"/>
              <a:gd name="connsiteX21" fmla="*/ 4409672 w 10030562"/>
              <a:gd name="connsiteY21" fmla="*/ 3717347 h 5283699"/>
              <a:gd name="connsiteX22" fmla="*/ 4917672 w 10030562"/>
              <a:gd name="connsiteY22" fmla="*/ 2345747 h 5283699"/>
              <a:gd name="connsiteX23" fmla="*/ 4805912 w 10030562"/>
              <a:gd name="connsiteY23" fmla="*/ 1959667 h 5283699"/>
              <a:gd name="connsiteX24" fmla="*/ 5933672 w 10030562"/>
              <a:gd name="connsiteY24" fmla="*/ 2152707 h 5283699"/>
              <a:gd name="connsiteX25" fmla="*/ 6949672 w 10030562"/>
              <a:gd name="connsiteY25" fmla="*/ 2203507 h 5283699"/>
              <a:gd name="connsiteX26" fmla="*/ 7701512 w 10030562"/>
              <a:gd name="connsiteY26" fmla="*/ 2010467 h 5283699"/>
              <a:gd name="connsiteX27" fmla="*/ 7589752 w 10030562"/>
              <a:gd name="connsiteY27" fmla="*/ 1573587 h 5283699"/>
              <a:gd name="connsiteX28" fmla="*/ 7803112 w 10030562"/>
              <a:gd name="connsiteY28" fmla="*/ 1339907 h 5283699"/>
              <a:gd name="connsiteX29" fmla="*/ 9865592 w 10030562"/>
              <a:gd name="connsiteY29" fmla="*/ 1299267 h 5283699"/>
              <a:gd name="connsiteX30" fmla="*/ 9906232 w 10030562"/>
              <a:gd name="connsiteY30" fmla="*/ 1319587 h 5283699"/>
              <a:gd name="connsiteX31" fmla="*/ 9916392 w 10030562"/>
              <a:gd name="connsiteY31" fmla="*/ 29267 h 5283699"/>
              <a:gd name="connsiteX32" fmla="*/ 9906232 w 10030562"/>
              <a:gd name="connsiteY32" fmla="*/ 903027 h 5283699"/>
              <a:gd name="connsiteX33" fmla="*/ 3088872 w 10030562"/>
              <a:gd name="connsiteY33" fmla="*/ 59747 h 5283699"/>
              <a:gd name="connsiteX0" fmla="*/ 3156391 w 10098081"/>
              <a:gd name="connsiteY0" fmla="*/ 59747 h 5283699"/>
              <a:gd name="connsiteX1" fmla="*/ 2719511 w 10098081"/>
              <a:gd name="connsiteY1" fmla="*/ 1715827 h 5283699"/>
              <a:gd name="connsiteX2" fmla="*/ 2018471 w 10098081"/>
              <a:gd name="connsiteY2" fmla="*/ 2051107 h 5283699"/>
              <a:gd name="connsiteX3" fmla="*/ 2099751 w 10098081"/>
              <a:gd name="connsiteY3" fmla="*/ 3473507 h 5283699"/>
              <a:gd name="connsiteX4" fmla="*/ 2089591 w 10098081"/>
              <a:gd name="connsiteY4" fmla="*/ 3483667 h 5283699"/>
              <a:gd name="connsiteX5" fmla="*/ 1479991 w 10098081"/>
              <a:gd name="connsiteY5" fmla="*/ 3199187 h 5283699"/>
              <a:gd name="connsiteX6" fmla="*/ 1601911 w 10098081"/>
              <a:gd name="connsiteY6" fmla="*/ 3443027 h 5283699"/>
              <a:gd name="connsiteX7" fmla="*/ 1398711 w 10098081"/>
              <a:gd name="connsiteY7" fmla="*/ 3524307 h 5283699"/>
              <a:gd name="connsiteX8" fmla="*/ 1388551 w 10098081"/>
              <a:gd name="connsiteY8" fmla="*/ 4133907 h 5283699"/>
              <a:gd name="connsiteX9" fmla="*/ 1286951 w 10098081"/>
              <a:gd name="connsiteY9" fmla="*/ 4367587 h 5283699"/>
              <a:gd name="connsiteX10" fmla="*/ 657031 w 10098081"/>
              <a:gd name="connsiteY10" fmla="*/ 4052627 h 5283699"/>
              <a:gd name="connsiteX11" fmla="*/ 149031 w 10098081"/>
              <a:gd name="connsiteY11" fmla="*/ 4377747 h 5283699"/>
              <a:gd name="connsiteX12" fmla="*/ 71815 w 10098081"/>
              <a:gd name="connsiteY12" fmla="*/ 4484876 h 5283699"/>
              <a:gd name="connsiteX13" fmla="*/ 18981 w 10098081"/>
              <a:gd name="connsiteY13" fmla="*/ 4560171 h 5283699"/>
              <a:gd name="connsiteX14" fmla="*/ 415221 w 10098081"/>
              <a:gd name="connsiteY14" fmla="*/ 5011163 h 5283699"/>
              <a:gd name="connsiteX15" fmla="*/ 439605 w 10098081"/>
              <a:gd name="connsiteY15" fmla="*/ 4720015 h 5283699"/>
              <a:gd name="connsiteX16" fmla="*/ 695637 w 10098081"/>
              <a:gd name="connsiteY16" fmla="*/ 4691471 h 5283699"/>
              <a:gd name="connsiteX17" fmla="*/ 866326 w 10098081"/>
              <a:gd name="connsiteY17" fmla="*/ 4948367 h 5283699"/>
              <a:gd name="connsiteX18" fmla="*/ 1673031 w 10098081"/>
              <a:gd name="connsiteY18" fmla="*/ 5251967 h 5283699"/>
              <a:gd name="connsiteX19" fmla="*/ 2048950 w 10098081"/>
              <a:gd name="connsiteY19" fmla="*/ 5171008 h 5283699"/>
              <a:gd name="connsiteX20" fmla="*/ 3583111 w 10098081"/>
              <a:gd name="connsiteY20" fmla="*/ 4337107 h 5283699"/>
              <a:gd name="connsiteX21" fmla="*/ 4477191 w 10098081"/>
              <a:gd name="connsiteY21" fmla="*/ 3717347 h 5283699"/>
              <a:gd name="connsiteX22" fmla="*/ 4985191 w 10098081"/>
              <a:gd name="connsiteY22" fmla="*/ 2345747 h 5283699"/>
              <a:gd name="connsiteX23" fmla="*/ 4873431 w 10098081"/>
              <a:gd name="connsiteY23" fmla="*/ 1959667 h 5283699"/>
              <a:gd name="connsiteX24" fmla="*/ 6001191 w 10098081"/>
              <a:gd name="connsiteY24" fmla="*/ 2152707 h 5283699"/>
              <a:gd name="connsiteX25" fmla="*/ 7017191 w 10098081"/>
              <a:gd name="connsiteY25" fmla="*/ 2203507 h 5283699"/>
              <a:gd name="connsiteX26" fmla="*/ 7769031 w 10098081"/>
              <a:gd name="connsiteY26" fmla="*/ 2010467 h 5283699"/>
              <a:gd name="connsiteX27" fmla="*/ 7657271 w 10098081"/>
              <a:gd name="connsiteY27" fmla="*/ 1573587 h 5283699"/>
              <a:gd name="connsiteX28" fmla="*/ 7870631 w 10098081"/>
              <a:gd name="connsiteY28" fmla="*/ 1339907 h 5283699"/>
              <a:gd name="connsiteX29" fmla="*/ 9933111 w 10098081"/>
              <a:gd name="connsiteY29" fmla="*/ 1299267 h 5283699"/>
              <a:gd name="connsiteX30" fmla="*/ 9973751 w 10098081"/>
              <a:gd name="connsiteY30" fmla="*/ 1319587 h 5283699"/>
              <a:gd name="connsiteX31" fmla="*/ 9983911 w 10098081"/>
              <a:gd name="connsiteY31" fmla="*/ 29267 h 5283699"/>
              <a:gd name="connsiteX32" fmla="*/ 9973751 w 10098081"/>
              <a:gd name="connsiteY32" fmla="*/ 903027 h 5283699"/>
              <a:gd name="connsiteX33" fmla="*/ 3156391 w 10098081"/>
              <a:gd name="connsiteY33" fmla="*/ 59747 h 5283699"/>
              <a:gd name="connsiteX0" fmla="*/ 3156391 w 10098081"/>
              <a:gd name="connsiteY0" fmla="*/ 59747 h 5278199"/>
              <a:gd name="connsiteX1" fmla="*/ 2719511 w 10098081"/>
              <a:gd name="connsiteY1" fmla="*/ 1715827 h 5278199"/>
              <a:gd name="connsiteX2" fmla="*/ 2018471 w 10098081"/>
              <a:gd name="connsiteY2" fmla="*/ 2051107 h 5278199"/>
              <a:gd name="connsiteX3" fmla="*/ 2099751 w 10098081"/>
              <a:gd name="connsiteY3" fmla="*/ 3473507 h 5278199"/>
              <a:gd name="connsiteX4" fmla="*/ 2089591 w 10098081"/>
              <a:gd name="connsiteY4" fmla="*/ 3483667 h 5278199"/>
              <a:gd name="connsiteX5" fmla="*/ 1479991 w 10098081"/>
              <a:gd name="connsiteY5" fmla="*/ 3199187 h 5278199"/>
              <a:gd name="connsiteX6" fmla="*/ 1601911 w 10098081"/>
              <a:gd name="connsiteY6" fmla="*/ 3443027 h 5278199"/>
              <a:gd name="connsiteX7" fmla="*/ 1398711 w 10098081"/>
              <a:gd name="connsiteY7" fmla="*/ 3524307 h 5278199"/>
              <a:gd name="connsiteX8" fmla="*/ 1388551 w 10098081"/>
              <a:gd name="connsiteY8" fmla="*/ 4133907 h 5278199"/>
              <a:gd name="connsiteX9" fmla="*/ 1286951 w 10098081"/>
              <a:gd name="connsiteY9" fmla="*/ 4367587 h 5278199"/>
              <a:gd name="connsiteX10" fmla="*/ 657031 w 10098081"/>
              <a:gd name="connsiteY10" fmla="*/ 4052627 h 5278199"/>
              <a:gd name="connsiteX11" fmla="*/ 149031 w 10098081"/>
              <a:gd name="connsiteY11" fmla="*/ 4377747 h 5278199"/>
              <a:gd name="connsiteX12" fmla="*/ 71815 w 10098081"/>
              <a:gd name="connsiteY12" fmla="*/ 4484876 h 5278199"/>
              <a:gd name="connsiteX13" fmla="*/ 18981 w 10098081"/>
              <a:gd name="connsiteY13" fmla="*/ 4560171 h 5278199"/>
              <a:gd name="connsiteX14" fmla="*/ 415221 w 10098081"/>
              <a:gd name="connsiteY14" fmla="*/ 5011163 h 5278199"/>
              <a:gd name="connsiteX15" fmla="*/ 439605 w 10098081"/>
              <a:gd name="connsiteY15" fmla="*/ 4720015 h 5278199"/>
              <a:gd name="connsiteX16" fmla="*/ 695637 w 10098081"/>
              <a:gd name="connsiteY16" fmla="*/ 4691471 h 5278199"/>
              <a:gd name="connsiteX17" fmla="*/ 866326 w 10098081"/>
              <a:gd name="connsiteY17" fmla="*/ 4948367 h 5278199"/>
              <a:gd name="connsiteX18" fmla="*/ 1049206 w 10098081"/>
              <a:gd name="connsiteY18" fmla="*/ 5028289 h 5278199"/>
              <a:gd name="connsiteX19" fmla="*/ 1673031 w 10098081"/>
              <a:gd name="connsiteY19" fmla="*/ 5251967 h 5278199"/>
              <a:gd name="connsiteX20" fmla="*/ 2048950 w 10098081"/>
              <a:gd name="connsiteY20" fmla="*/ 5171008 h 5278199"/>
              <a:gd name="connsiteX21" fmla="*/ 3583111 w 10098081"/>
              <a:gd name="connsiteY21" fmla="*/ 4337107 h 5278199"/>
              <a:gd name="connsiteX22" fmla="*/ 4477191 w 10098081"/>
              <a:gd name="connsiteY22" fmla="*/ 3717347 h 5278199"/>
              <a:gd name="connsiteX23" fmla="*/ 4985191 w 10098081"/>
              <a:gd name="connsiteY23" fmla="*/ 2345747 h 5278199"/>
              <a:gd name="connsiteX24" fmla="*/ 4873431 w 10098081"/>
              <a:gd name="connsiteY24" fmla="*/ 1959667 h 5278199"/>
              <a:gd name="connsiteX25" fmla="*/ 6001191 w 10098081"/>
              <a:gd name="connsiteY25" fmla="*/ 2152707 h 5278199"/>
              <a:gd name="connsiteX26" fmla="*/ 7017191 w 10098081"/>
              <a:gd name="connsiteY26" fmla="*/ 2203507 h 5278199"/>
              <a:gd name="connsiteX27" fmla="*/ 7769031 w 10098081"/>
              <a:gd name="connsiteY27" fmla="*/ 2010467 h 5278199"/>
              <a:gd name="connsiteX28" fmla="*/ 7657271 w 10098081"/>
              <a:gd name="connsiteY28" fmla="*/ 1573587 h 5278199"/>
              <a:gd name="connsiteX29" fmla="*/ 7870631 w 10098081"/>
              <a:gd name="connsiteY29" fmla="*/ 1339907 h 5278199"/>
              <a:gd name="connsiteX30" fmla="*/ 9933111 w 10098081"/>
              <a:gd name="connsiteY30" fmla="*/ 1299267 h 5278199"/>
              <a:gd name="connsiteX31" fmla="*/ 9973751 w 10098081"/>
              <a:gd name="connsiteY31" fmla="*/ 1319587 h 5278199"/>
              <a:gd name="connsiteX32" fmla="*/ 9983911 w 10098081"/>
              <a:gd name="connsiteY32" fmla="*/ 29267 h 5278199"/>
              <a:gd name="connsiteX33" fmla="*/ 9973751 w 10098081"/>
              <a:gd name="connsiteY33" fmla="*/ 903027 h 5278199"/>
              <a:gd name="connsiteX34" fmla="*/ 3156391 w 10098081"/>
              <a:gd name="connsiteY34" fmla="*/ 59747 h 5278199"/>
              <a:gd name="connsiteX0" fmla="*/ 3156391 w 10098081"/>
              <a:gd name="connsiteY0" fmla="*/ 59747 h 5278199"/>
              <a:gd name="connsiteX1" fmla="*/ 2719511 w 10098081"/>
              <a:gd name="connsiteY1" fmla="*/ 1715827 h 5278199"/>
              <a:gd name="connsiteX2" fmla="*/ 2018471 w 10098081"/>
              <a:gd name="connsiteY2" fmla="*/ 2051107 h 5278199"/>
              <a:gd name="connsiteX3" fmla="*/ 2099751 w 10098081"/>
              <a:gd name="connsiteY3" fmla="*/ 3473507 h 5278199"/>
              <a:gd name="connsiteX4" fmla="*/ 2089591 w 10098081"/>
              <a:gd name="connsiteY4" fmla="*/ 3483667 h 5278199"/>
              <a:gd name="connsiteX5" fmla="*/ 1479991 w 10098081"/>
              <a:gd name="connsiteY5" fmla="*/ 3199187 h 5278199"/>
              <a:gd name="connsiteX6" fmla="*/ 1601911 w 10098081"/>
              <a:gd name="connsiteY6" fmla="*/ 3443027 h 5278199"/>
              <a:gd name="connsiteX7" fmla="*/ 1398711 w 10098081"/>
              <a:gd name="connsiteY7" fmla="*/ 3524307 h 5278199"/>
              <a:gd name="connsiteX8" fmla="*/ 1388551 w 10098081"/>
              <a:gd name="connsiteY8" fmla="*/ 4133907 h 5278199"/>
              <a:gd name="connsiteX9" fmla="*/ 1286951 w 10098081"/>
              <a:gd name="connsiteY9" fmla="*/ 4367587 h 5278199"/>
              <a:gd name="connsiteX10" fmla="*/ 657031 w 10098081"/>
              <a:gd name="connsiteY10" fmla="*/ 4052627 h 5278199"/>
              <a:gd name="connsiteX11" fmla="*/ 149031 w 10098081"/>
              <a:gd name="connsiteY11" fmla="*/ 4377747 h 5278199"/>
              <a:gd name="connsiteX12" fmla="*/ 71815 w 10098081"/>
              <a:gd name="connsiteY12" fmla="*/ 4484876 h 5278199"/>
              <a:gd name="connsiteX13" fmla="*/ 18981 w 10098081"/>
              <a:gd name="connsiteY13" fmla="*/ 4560171 h 5278199"/>
              <a:gd name="connsiteX14" fmla="*/ 415221 w 10098081"/>
              <a:gd name="connsiteY14" fmla="*/ 5011163 h 5278199"/>
              <a:gd name="connsiteX15" fmla="*/ 439605 w 10098081"/>
              <a:gd name="connsiteY15" fmla="*/ 4720015 h 5278199"/>
              <a:gd name="connsiteX16" fmla="*/ 695637 w 10098081"/>
              <a:gd name="connsiteY16" fmla="*/ 4691471 h 5278199"/>
              <a:gd name="connsiteX17" fmla="*/ 799270 w 10098081"/>
              <a:gd name="connsiteY17" fmla="*/ 4817065 h 5278199"/>
              <a:gd name="connsiteX18" fmla="*/ 866326 w 10098081"/>
              <a:gd name="connsiteY18" fmla="*/ 4948367 h 5278199"/>
              <a:gd name="connsiteX19" fmla="*/ 1049206 w 10098081"/>
              <a:gd name="connsiteY19" fmla="*/ 5028289 h 5278199"/>
              <a:gd name="connsiteX20" fmla="*/ 1673031 w 10098081"/>
              <a:gd name="connsiteY20" fmla="*/ 5251967 h 5278199"/>
              <a:gd name="connsiteX21" fmla="*/ 2048950 w 10098081"/>
              <a:gd name="connsiteY21" fmla="*/ 5171008 h 5278199"/>
              <a:gd name="connsiteX22" fmla="*/ 3583111 w 10098081"/>
              <a:gd name="connsiteY22" fmla="*/ 4337107 h 5278199"/>
              <a:gd name="connsiteX23" fmla="*/ 4477191 w 10098081"/>
              <a:gd name="connsiteY23" fmla="*/ 3717347 h 5278199"/>
              <a:gd name="connsiteX24" fmla="*/ 4985191 w 10098081"/>
              <a:gd name="connsiteY24" fmla="*/ 2345747 h 5278199"/>
              <a:gd name="connsiteX25" fmla="*/ 4873431 w 10098081"/>
              <a:gd name="connsiteY25" fmla="*/ 1959667 h 5278199"/>
              <a:gd name="connsiteX26" fmla="*/ 6001191 w 10098081"/>
              <a:gd name="connsiteY26" fmla="*/ 2152707 h 5278199"/>
              <a:gd name="connsiteX27" fmla="*/ 7017191 w 10098081"/>
              <a:gd name="connsiteY27" fmla="*/ 2203507 h 5278199"/>
              <a:gd name="connsiteX28" fmla="*/ 7769031 w 10098081"/>
              <a:gd name="connsiteY28" fmla="*/ 2010467 h 5278199"/>
              <a:gd name="connsiteX29" fmla="*/ 7657271 w 10098081"/>
              <a:gd name="connsiteY29" fmla="*/ 1573587 h 5278199"/>
              <a:gd name="connsiteX30" fmla="*/ 7870631 w 10098081"/>
              <a:gd name="connsiteY30" fmla="*/ 1339907 h 5278199"/>
              <a:gd name="connsiteX31" fmla="*/ 9933111 w 10098081"/>
              <a:gd name="connsiteY31" fmla="*/ 1299267 h 5278199"/>
              <a:gd name="connsiteX32" fmla="*/ 9973751 w 10098081"/>
              <a:gd name="connsiteY32" fmla="*/ 1319587 h 5278199"/>
              <a:gd name="connsiteX33" fmla="*/ 9983911 w 10098081"/>
              <a:gd name="connsiteY33" fmla="*/ 29267 h 5278199"/>
              <a:gd name="connsiteX34" fmla="*/ 9973751 w 10098081"/>
              <a:gd name="connsiteY34" fmla="*/ 903027 h 5278199"/>
              <a:gd name="connsiteX35" fmla="*/ 3156391 w 10098081"/>
              <a:gd name="connsiteY35" fmla="*/ 59747 h 5278199"/>
              <a:gd name="connsiteX0" fmla="*/ 3156391 w 10098081"/>
              <a:gd name="connsiteY0" fmla="*/ 59747 h 5278199"/>
              <a:gd name="connsiteX1" fmla="*/ 2719511 w 10098081"/>
              <a:gd name="connsiteY1" fmla="*/ 1715827 h 5278199"/>
              <a:gd name="connsiteX2" fmla="*/ 2018471 w 10098081"/>
              <a:gd name="connsiteY2" fmla="*/ 2051107 h 5278199"/>
              <a:gd name="connsiteX3" fmla="*/ 2099751 w 10098081"/>
              <a:gd name="connsiteY3" fmla="*/ 3473507 h 5278199"/>
              <a:gd name="connsiteX4" fmla="*/ 2089591 w 10098081"/>
              <a:gd name="connsiteY4" fmla="*/ 3483667 h 5278199"/>
              <a:gd name="connsiteX5" fmla="*/ 1479991 w 10098081"/>
              <a:gd name="connsiteY5" fmla="*/ 3199187 h 5278199"/>
              <a:gd name="connsiteX6" fmla="*/ 1601911 w 10098081"/>
              <a:gd name="connsiteY6" fmla="*/ 3443027 h 5278199"/>
              <a:gd name="connsiteX7" fmla="*/ 1398711 w 10098081"/>
              <a:gd name="connsiteY7" fmla="*/ 3524307 h 5278199"/>
              <a:gd name="connsiteX8" fmla="*/ 1388551 w 10098081"/>
              <a:gd name="connsiteY8" fmla="*/ 4133907 h 5278199"/>
              <a:gd name="connsiteX9" fmla="*/ 1286951 w 10098081"/>
              <a:gd name="connsiteY9" fmla="*/ 4367587 h 5278199"/>
              <a:gd name="connsiteX10" fmla="*/ 657031 w 10098081"/>
              <a:gd name="connsiteY10" fmla="*/ 4052627 h 5278199"/>
              <a:gd name="connsiteX11" fmla="*/ 149031 w 10098081"/>
              <a:gd name="connsiteY11" fmla="*/ 4377747 h 5278199"/>
              <a:gd name="connsiteX12" fmla="*/ 71815 w 10098081"/>
              <a:gd name="connsiteY12" fmla="*/ 4484876 h 5278199"/>
              <a:gd name="connsiteX13" fmla="*/ 18981 w 10098081"/>
              <a:gd name="connsiteY13" fmla="*/ 4560171 h 5278199"/>
              <a:gd name="connsiteX14" fmla="*/ 415221 w 10098081"/>
              <a:gd name="connsiteY14" fmla="*/ 5011163 h 5278199"/>
              <a:gd name="connsiteX15" fmla="*/ 439605 w 10098081"/>
              <a:gd name="connsiteY15" fmla="*/ 4720015 h 5278199"/>
              <a:gd name="connsiteX16" fmla="*/ 695637 w 10098081"/>
              <a:gd name="connsiteY16" fmla="*/ 4691471 h 5278199"/>
              <a:gd name="connsiteX17" fmla="*/ 799270 w 10098081"/>
              <a:gd name="connsiteY17" fmla="*/ 4817065 h 5278199"/>
              <a:gd name="connsiteX18" fmla="*/ 823654 w 10098081"/>
              <a:gd name="connsiteY18" fmla="*/ 5062542 h 5278199"/>
              <a:gd name="connsiteX19" fmla="*/ 1049206 w 10098081"/>
              <a:gd name="connsiteY19" fmla="*/ 5028289 h 5278199"/>
              <a:gd name="connsiteX20" fmla="*/ 1673031 w 10098081"/>
              <a:gd name="connsiteY20" fmla="*/ 5251967 h 5278199"/>
              <a:gd name="connsiteX21" fmla="*/ 2048950 w 10098081"/>
              <a:gd name="connsiteY21" fmla="*/ 5171008 h 5278199"/>
              <a:gd name="connsiteX22" fmla="*/ 3583111 w 10098081"/>
              <a:gd name="connsiteY22" fmla="*/ 4337107 h 5278199"/>
              <a:gd name="connsiteX23" fmla="*/ 4477191 w 10098081"/>
              <a:gd name="connsiteY23" fmla="*/ 3717347 h 5278199"/>
              <a:gd name="connsiteX24" fmla="*/ 4985191 w 10098081"/>
              <a:gd name="connsiteY24" fmla="*/ 2345747 h 5278199"/>
              <a:gd name="connsiteX25" fmla="*/ 4873431 w 10098081"/>
              <a:gd name="connsiteY25" fmla="*/ 1959667 h 5278199"/>
              <a:gd name="connsiteX26" fmla="*/ 6001191 w 10098081"/>
              <a:gd name="connsiteY26" fmla="*/ 2152707 h 5278199"/>
              <a:gd name="connsiteX27" fmla="*/ 7017191 w 10098081"/>
              <a:gd name="connsiteY27" fmla="*/ 2203507 h 5278199"/>
              <a:gd name="connsiteX28" fmla="*/ 7769031 w 10098081"/>
              <a:gd name="connsiteY28" fmla="*/ 2010467 h 5278199"/>
              <a:gd name="connsiteX29" fmla="*/ 7657271 w 10098081"/>
              <a:gd name="connsiteY29" fmla="*/ 1573587 h 5278199"/>
              <a:gd name="connsiteX30" fmla="*/ 7870631 w 10098081"/>
              <a:gd name="connsiteY30" fmla="*/ 1339907 h 5278199"/>
              <a:gd name="connsiteX31" fmla="*/ 9933111 w 10098081"/>
              <a:gd name="connsiteY31" fmla="*/ 1299267 h 5278199"/>
              <a:gd name="connsiteX32" fmla="*/ 9973751 w 10098081"/>
              <a:gd name="connsiteY32" fmla="*/ 1319587 h 5278199"/>
              <a:gd name="connsiteX33" fmla="*/ 9983911 w 10098081"/>
              <a:gd name="connsiteY33" fmla="*/ 29267 h 5278199"/>
              <a:gd name="connsiteX34" fmla="*/ 9973751 w 10098081"/>
              <a:gd name="connsiteY34" fmla="*/ 903027 h 5278199"/>
              <a:gd name="connsiteX35" fmla="*/ 3156391 w 10098081"/>
              <a:gd name="connsiteY35" fmla="*/ 59747 h 5278199"/>
              <a:gd name="connsiteX0" fmla="*/ 3156391 w 10098081"/>
              <a:gd name="connsiteY0" fmla="*/ 59747 h 5252287"/>
              <a:gd name="connsiteX1" fmla="*/ 2719511 w 10098081"/>
              <a:gd name="connsiteY1" fmla="*/ 1715827 h 5252287"/>
              <a:gd name="connsiteX2" fmla="*/ 2018471 w 10098081"/>
              <a:gd name="connsiteY2" fmla="*/ 2051107 h 5252287"/>
              <a:gd name="connsiteX3" fmla="*/ 2099751 w 10098081"/>
              <a:gd name="connsiteY3" fmla="*/ 3473507 h 5252287"/>
              <a:gd name="connsiteX4" fmla="*/ 2089591 w 10098081"/>
              <a:gd name="connsiteY4" fmla="*/ 3483667 h 5252287"/>
              <a:gd name="connsiteX5" fmla="*/ 1479991 w 10098081"/>
              <a:gd name="connsiteY5" fmla="*/ 3199187 h 5252287"/>
              <a:gd name="connsiteX6" fmla="*/ 1601911 w 10098081"/>
              <a:gd name="connsiteY6" fmla="*/ 3443027 h 5252287"/>
              <a:gd name="connsiteX7" fmla="*/ 1398711 w 10098081"/>
              <a:gd name="connsiteY7" fmla="*/ 3524307 h 5252287"/>
              <a:gd name="connsiteX8" fmla="*/ 1388551 w 10098081"/>
              <a:gd name="connsiteY8" fmla="*/ 4133907 h 5252287"/>
              <a:gd name="connsiteX9" fmla="*/ 1286951 w 10098081"/>
              <a:gd name="connsiteY9" fmla="*/ 4367587 h 5252287"/>
              <a:gd name="connsiteX10" fmla="*/ 657031 w 10098081"/>
              <a:gd name="connsiteY10" fmla="*/ 4052627 h 5252287"/>
              <a:gd name="connsiteX11" fmla="*/ 149031 w 10098081"/>
              <a:gd name="connsiteY11" fmla="*/ 4377747 h 5252287"/>
              <a:gd name="connsiteX12" fmla="*/ 71815 w 10098081"/>
              <a:gd name="connsiteY12" fmla="*/ 4484876 h 5252287"/>
              <a:gd name="connsiteX13" fmla="*/ 18981 w 10098081"/>
              <a:gd name="connsiteY13" fmla="*/ 4560171 h 5252287"/>
              <a:gd name="connsiteX14" fmla="*/ 415221 w 10098081"/>
              <a:gd name="connsiteY14" fmla="*/ 5011163 h 5252287"/>
              <a:gd name="connsiteX15" fmla="*/ 439605 w 10098081"/>
              <a:gd name="connsiteY15" fmla="*/ 4720015 h 5252287"/>
              <a:gd name="connsiteX16" fmla="*/ 695637 w 10098081"/>
              <a:gd name="connsiteY16" fmla="*/ 4691471 h 5252287"/>
              <a:gd name="connsiteX17" fmla="*/ 799270 w 10098081"/>
              <a:gd name="connsiteY17" fmla="*/ 4817065 h 5252287"/>
              <a:gd name="connsiteX18" fmla="*/ 823654 w 10098081"/>
              <a:gd name="connsiteY18" fmla="*/ 5062542 h 5252287"/>
              <a:gd name="connsiteX19" fmla="*/ 1049206 w 10098081"/>
              <a:gd name="connsiteY19" fmla="*/ 5028289 h 5252287"/>
              <a:gd name="connsiteX20" fmla="*/ 1673031 w 10098081"/>
              <a:gd name="connsiteY20" fmla="*/ 5251967 h 5252287"/>
              <a:gd name="connsiteX21" fmla="*/ 1695382 w 10098081"/>
              <a:gd name="connsiteY21" fmla="*/ 5056833 h 5252287"/>
              <a:gd name="connsiteX22" fmla="*/ 3583111 w 10098081"/>
              <a:gd name="connsiteY22" fmla="*/ 4337107 h 5252287"/>
              <a:gd name="connsiteX23" fmla="*/ 4477191 w 10098081"/>
              <a:gd name="connsiteY23" fmla="*/ 3717347 h 5252287"/>
              <a:gd name="connsiteX24" fmla="*/ 4985191 w 10098081"/>
              <a:gd name="connsiteY24" fmla="*/ 2345747 h 5252287"/>
              <a:gd name="connsiteX25" fmla="*/ 4873431 w 10098081"/>
              <a:gd name="connsiteY25" fmla="*/ 1959667 h 5252287"/>
              <a:gd name="connsiteX26" fmla="*/ 6001191 w 10098081"/>
              <a:gd name="connsiteY26" fmla="*/ 2152707 h 5252287"/>
              <a:gd name="connsiteX27" fmla="*/ 7017191 w 10098081"/>
              <a:gd name="connsiteY27" fmla="*/ 2203507 h 5252287"/>
              <a:gd name="connsiteX28" fmla="*/ 7769031 w 10098081"/>
              <a:gd name="connsiteY28" fmla="*/ 2010467 h 5252287"/>
              <a:gd name="connsiteX29" fmla="*/ 7657271 w 10098081"/>
              <a:gd name="connsiteY29" fmla="*/ 1573587 h 5252287"/>
              <a:gd name="connsiteX30" fmla="*/ 7870631 w 10098081"/>
              <a:gd name="connsiteY30" fmla="*/ 1339907 h 5252287"/>
              <a:gd name="connsiteX31" fmla="*/ 9933111 w 10098081"/>
              <a:gd name="connsiteY31" fmla="*/ 1299267 h 5252287"/>
              <a:gd name="connsiteX32" fmla="*/ 9973751 w 10098081"/>
              <a:gd name="connsiteY32" fmla="*/ 1319587 h 5252287"/>
              <a:gd name="connsiteX33" fmla="*/ 9983911 w 10098081"/>
              <a:gd name="connsiteY33" fmla="*/ 29267 h 5252287"/>
              <a:gd name="connsiteX34" fmla="*/ 9973751 w 10098081"/>
              <a:gd name="connsiteY34" fmla="*/ 903027 h 5252287"/>
              <a:gd name="connsiteX35" fmla="*/ 3156391 w 10098081"/>
              <a:gd name="connsiteY35" fmla="*/ 59747 h 5252287"/>
              <a:gd name="connsiteX0" fmla="*/ 3156391 w 10098081"/>
              <a:gd name="connsiteY0" fmla="*/ 59747 h 5252178"/>
              <a:gd name="connsiteX1" fmla="*/ 2719511 w 10098081"/>
              <a:gd name="connsiteY1" fmla="*/ 1715827 h 5252178"/>
              <a:gd name="connsiteX2" fmla="*/ 2018471 w 10098081"/>
              <a:gd name="connsiteY2" fmla="*/ 2051107 h 5252178"/>
              <a:gd name="connsiteX3" fmla="*/ 2099751 w 10098081"/>
              <a:gd name="connsiteY3" fmla="*/ 3473507 h 5252178"/>
              <a:gd name="connsiteX4" fmla="*/ 2089591 w 10098081"/>
              <a:gd name="connsiteY4" fmla="*/ 3483667 h 5252178"/>
              <a:gd name="connsiteX5" fmla="*/ 1479991 w 10098081"/>
              <a:gd name="connsiteY5" fmla="*/ 3199187 h 5252178"/>
              <a:gd name="connsiteX6" fmla="*/ 1601911 w 10098081"/>
              <a:gd name="connsiteY6" fmla="*/ 3443027 h 5252178"/>
              <a:gd name="connsiteX7" fmla="*/ 1398711 w 10098081"/>
              <a:gd name="connsiteY7" fmla="*/ 3524307 h 5252178"/>
              <a:gd name="connsiteX8" fmla="*/ 1388551 w 10098081"/>
              <a:gd name="connsiteY8" fmla="*/ 4133907 h 5252178"/>
              <a:gd name="connsiteX9" fmla="*/ 1286951 w 10098081"/>
              <a:gd name="connsiteY9" fmla="*/ 4367587 h 5252178"/>
              <a:gd name="connsiteX10" fmla="*/ 657031 w 10098081"/>
              <a:gd name="connsiteY10" fmla="*/ 4052627 h 5252178"/>
              <a:gd name="connsiteX11" fmla="*/ 149031 w 10098081"/>
              <a:gd name="connsiteY11" fmla="*/ 4377747 h 5252178"/>
              <a:gd name="connsiteX12" fmla="*/ 71815 w 10098081"/>
              <a:gd name="connsiteY12" fmla="*/ 4484876 h 5252178"/>
              <a:gd name="connsiteX13" fmla="*/ 18981 w 10098081"/>
              <a:gd name="connsiteY13" fmla="*/ 4560171 h 5252178"/>
              <a:gd name="connsiteX14" fmla="*/ 415221 w 10098081"/>
              <a:gd name="connsiteY14" fmla="*/ 5011163 h 5252178"/>
              <a:gd name="connsiteX15" fmla="*/ 439605 w 10098081"/>
              <a:gd name="connsiteY15" fmla="*/ 4720015 h 5252178"/>
              <a:gd name="connsiteX16" fmla="*/ 695637 w 10098081"/>
              <a:gd name="connsiteY16" fmla="*/ 4691471 h 5252178"/>
              <a:gd name="connsiteX17" fmla="*/ 799270 w 10098081"/>
              <a:gd name="connsiteY17" fmla="*/ 4817065 h 5252178"/>
              <a:gd name="connsiteX18" fmla="*/ 823654 w 10098081"/>
              <a:gd name="connsiteY18" fmla="*/ 5062542 h 5252178"/>
              <a:gd name="connsiteX19" fmla="*/ 1049206 w 10098081"/>
              <a:gd name="connsiteY19" fmla="*/ 5028289 h 5252178"/>
              <a:gd name="connsiteX20" fmla="*/ 1673031 w 10098081"/>
              <a:gd name="connsiteY20" fmla="*/ 5251967 h 5252178"/>
              <a:gd name="connsiteX21" fmla="*/ 1695382 w 10098081"/>
              <a:gd name="connsiteY21" fmla="*/ 5056833 h 5252178"/>
              <a:gd name="connsiteX22" fmla="*/ 3583111 w 10098081"/>
              <a:gd name="connsiteY22" fmla="*/ 4337107 h 5252178"/>
              <a:gd name="connsiteX23" fmla="*/ 4477191 w 10098081"/>
              <a:gd name="connsiteY23" fmla="*/ 3717347 h 5252178"/>
              <a:gd name="connsiteX24" fmla="*/ 4985191 w 10098081"/>
              <a:gd name="connsiteY24" fmla="*/ 2345747 h 5252178"/>
              <a:gd name="connsiteX25" fmla="*/ 4873431 w 10098081"/>
              <a:gd name="connsiteY25" fmla="*/ 1959667 h 5252178"/>
              <a:gd name="connsiteX26" fmla="*/ 6001191 w 10098081"/>
              <a:gd name="connsiteY26" fmla="*/ 2152707 h 5252178"/>
              <a:gd name="connsiteX27" fmla="*/ 7017191 w 10098081"/>
              <a:gd name="connsiteY27" fmla="*/ 2203507 h 5252178"/>
              <a:gd name="connsiteX28" fmla="*/ 7769031 w 10098081"/>
              <a:gd name="connsiteY28" fmla="*/ 2010467 h 5252178"/>
              <a:gd name="connsiteX29" fmla="*/ 7657271 w 10098081"/>
              <a:gd name="connsiteY29" fmla="*/ 1573587 h 5252178"/>
              <a:gd name="connsiteX30" fmla="*/ 7870631 w 10098081"/>
              <a:gd name="connsiteY30" fmla="*/ 1339907 h 5252178"/>
              <a:gd name="connsiteX31" fmla="*/ 9933111 w 10098081"/>
              <a:gd name="connsiteY31" fmla="*/ 1299267 h 5252178"/>
              <a:gd name="connsiteX32" fmla="*/ 9973751 w 10098081"/>
              <a:gd name="connsiteY32" fmla="*/ 1319587 h 5252178"/>
              <a:gd name="connsiteX33" fmla="*/ 9983911 w 10098081"/>
              <a:gd name="connsiteY33" fmla="*/ 29267 h 5252178"/>
              <a:gd name="connsiteX34" fmla="*/ 9973751 w 10098081"/>
              <a:gd name="connsiteY34" fmla="*/ 903027 h 5252178"/>
              <a:gd name="connsiteX35" fmla="*/ 3156391 w 10098081"/>
              <a:gd name="connsiteY35" fmla="*/ 59747 h 5252178"/>
              <a:gd name="connsiteX0" fmla="*/ 3156391 w 10098081"/>
              <a:gd name="connsiteY0" fmla="*/ 59747 h 5252074"/>
              <a:gd name="connsiteX1" fmla="*/ 2719511 w 10098081"/>
              <a:gd name="connsiteY1" fmla="*/ 1715827 h 5252074"/>
              <a:gd name="connsiteX2" fmla="*/ 2018471 w 10098081"/>
              <a:gd name="connsiteY2" fmla="*/ 2051107 h 5252074"/>
              <a:gd name="connsiteX3" fmla="*/ 2099751 w 10098081"/>
              <a:gd name="connsiteY3" fmla="*/ 3473507 h 5252074"/>
              <a:gd name="connsiteX4" fmla="*/ 2089591 w 10098081"/>
              <a:gd name="connsiteY4" fmla="*/ 3483667 h 5252074"/>
              <a:gd name="connsiteX5" fmla="*/ 1479991 w 10098081"/>
              <a:gd name="connsiteY5" fmla="*/ 3199187 h 5252074"/>
              <a:gd name="connsiteX6" fmla="*/ 1601911 w 10098081"/>
              <a:gd name="connsiteY6" fmla="*/ 3443027 h 5252074"/>
              <a:gd name="connsiteX7" fmla="*/ 1398711 w 10098081"/>
              <a:gd name="connsiteY7" fmla="*/ 3524307 h 5252074"/>
              <a:gd name="connsiteX8" fmla="*/ 1388551 w 10098081"/>
              <a:gd name="connsiteY8" fmla="*/ 4133907 h 5252074"/>
              <a:gd name="connsiteX9" fmla="*/ 1286951 w 10098081"/>
              <a:gd name="connsiteY9" fmla="*/ 4367587 h 5252074"/>
              <a:gd name="connsiteX10" fmla="*/ 657031 w 10098081"/>
              <a:gd name="connsiteY10" fmla="*/ 4052627 h 5252074"/>
              <a:gd name="connsiteX11" fmla="*/ 149031 w 10098081"/>
              <a:gd name="connsiteY11" fmla="*/ 4377747 h 5252074"/>
              <a:gd name="connsiteX12" fmla="*/ 71815 w 10098081"/>
              <a:gd name="connsiteY12" fmla="*/ 4484876 h 5252074"/>
              <a:gd name="connsiteX13" fmla="*/ 18981 w 10098081"/>
              <a:gd name="connsiteY13" fmla="*/ 4560171 h 5252074"/>
              <a:gd name="connsiteX14" fmla="*/ 415221 w 10098081"/>
              <a:gd name="connsiteY14" fmla="*/ 5011163 h 5252074"/>
              <a:gd name="connsiteX15" fmla="*/ 439605 w 10098081"/>
              <a:gd name="connsiteY15" fmla="*/ 4720015 h 5252074"/>
              <a:gd name="connsiteX16" fmla="*/ 695637 w 10098081"/>
              <a:gd name="connsiteY16" fmla="*/ 4691471 h 5252074"/>
              <a:gd name="connsiteX17" fmla="*/ 799270 w 10098081"/>
              <a:gd name="connsiteY17" fmla="*/ 4817065 h 5252074"/>
              <a:gd name="connsiteX18" fmla="*/ 823654 w 10098081"/>
              <a:gd name="connsiteY18" fmla="*/ 5062542 h 5252074"/>
              <a:gd name="connsiteX19" fmla="*/ 1049206 w 10098081"/>
              <a:gd name="connsiteY19" fmla="*/ 5028289 h 5252074"/>
              <a:gd name="connsiteX20" fmla="*/ 1673031 w 10098081"/>
              <a:gd name="connsiteY20" fmla="*/ 5251967 h 5252074"/>
              <a:gd name="connsiteX21" fmla="*/ 1695382 w 10098081"/>
              <a:gd name="connsiteY21" fmla="*/ 5056833 h 5252074"/>
              <a:gd name="connsiteX22" fmla="*/ 1884358 w 10098081"/>
              <a:gd name="connsiteY22" fmla="*/ 4982619 h 5252074"/>
              <a:gd name="connsiteX23" fmla="*/ 3583111 w 10098081"/>
              <a:gd name="connsiteY23" fmla="*/ 4337107 h 5252074"/>
              <a:gd name="connsiteX24" fmla="*/ 4477191 w 10098081"/>
              <a:gd name="connsiteY24" fmla="*/ 3717347 h 5252074"/>
              <a:gd name="connsiteX25" fmla="*/ 4985191 w 10098081"/>
              <a:gd name="connsiteY25" fmla="*/ 2345747 h 5252074"/>
              <a:gd name="connsiteX26" fmla="*/ 4873431 w 10098081"/>
              <a:gd name="connsiteY26" fmla="*/ 1959667 h 5252074"/>
              <a:gd name="connsiteX27" fmla="*/ 6001191 w 10098081"/>
              <a:gd name="connsiteY27" fmla="*/ 2152707 h 5252074"/>
              <a:gd name="connsiteX28" fmla="*/ 7017191 w 10098081"/>
              <a:gd name="connsiteY28" fmla="*/ 2203507 h 5252074"/>
              <a:gd name="connsiteX29" fmla="*/ 7769031 w 10098081"/>
              <a:gd name="connsiteY29" fmla="*/ 2010467 h 5252074"/>
              <a:gd name="connsiteX30" fmla="*/ 7657271 w 10098081"/>
              <a:gd name="connsiteY30" fmla="*/ 1573587 h 5252074"/>
              <a:gd name="connsiteX31" fmla="*/ 7870631 w 10098081"/>
              <a:gd name="connsiteY31" fmla="*/ 1339907 h 5252074"/>
              <a:gd name="connsiteX32" fmla="*/ 9933111 w 10098081"/>
              <a:gd name="connsiteY32" fmla="*/ 1299267 h 5252074"/>
              <a:gd name="connsiteX33" fmla="*/ 9973751 w 10098081"/>
              <a:gd name="connsiteY33" fmla="*/ 1319587 h 5252074"/>
              <a:gd name="connsiteX34" fmla="*/ 9983911 w 10098081"/>
              <a:gd name="connsiteY34" fmla="*/ 29267 h 5252074"/>
              <a:gd name="connsiteX35" fmla="*/ 9973751 w 10098081"/>
              <a:gd name="connsiteY35" fmla="*/ 903027 h 5252074"/>
              <a:gd name="connsiteX36" fmla="*/ 3156391 w 10098081"/>
              <a:gd name="connsiteY36" fmla="*/ 59747 h 5252074"/>
              <a:gd name="connsiteX0" fmla="*/ 3156391 w 10098081"/>
              <a:gd name="connsiteY0" fmla="*/ 59747 h 5252074"/>
              <a:gd name="connsiteX1" fmla="*/ 2719511 w 10098081"/>
              <a:gd name="connsiteY1" fmla="*/ 1715827 h 5252074"/>
              <a:gd name="connsiteX2" fmla="*/ 2018471 w 10098081"/>
              <a:gd name="connsiteY2" fmla="*/ 2051107 h 5252074"/>
              <a:gd name="connsiteX3" fmla="*/ 2099751 w 10098081"/>
              <a:gd name="connsiteY3" fmla="*/ 3473507 h 5252074"/>
              <a:gd name="connsiteX4" fmla="*/ 2089591 w 10098081"/>
              <a:gd name="connsiteY4" fmla="*/ 3483667 h 5252074"/>
              <a:gd name="connsiteX5" fmla="*/ 1479991 w 10098081"/>
              <a:gd name="connsiteY5" fmla="*/ 3199187 h 5252074"/>
              <a:gd name="connsiteX6" fmla="*/ 1601911 w 10098081"/>
              <a:gd name="connsiteY6" fmla="*/ 3443027 h 5252074"/>
              <a:gd name="connsiteX7" fmla="*/ 1398711 w 10098081"/>
              <a:gd name="connsiteY7" fmla="*/ 3524307 h 5252074"/>
              <a:gd name="connsiteX8" fmla="*/ 1388551 w 10098081"/>
              <a:gd name="connsiteY8" fmla="*/ 4133907 h 5252074"/>
              <a:gd name="connsiteX9" fmla="*/ 1286951 w 10098081"/>
              <a:gd name="connsiteY9" fmla="*/ 4367587 h 5252074"/>
              <a:gd name="connsiteX10" fmla="*/ 657031 w 10098081"/>
              <a:gd name="connsiteY10" fmla="*/ 4052627 h 5252074"/>
              <a:gd name="connsiteX11" fmla="*/ 149031 w 10098081"/>
              <a:gd name="connsiteY11" fmla="*/ 4377747 h 5252074"/>
              <a:gd name="connsiteX12" fmla="*/ 71815 w 10098081"/>
              <a:gd name="connsiteY12" fmla="*/ 4484876 h 5252074"/>
              <a:gd name="connsiteX13" fmla="*/ 18981 w 10098081"/>
              <a:gd name="connsiteY13" fmla="*/ 4560171 h 5252074"/>
              <a:gd name="connsiteX14" fmla="*/ 415221 w 10098081"/>
              <a:gd name="connsiteY14" fmla="*/ 5011163 h 5252074"/>
              <a:gd name="connsiteX15" fmla="*/ 439605 w 10098081"/>
              <a:gd name="connsiteY15" fmla="*/ 4720015 h 5252074"/>
              <a:gd name="connsiteX16" fmla="*/ 695637 w 10098081"/>
              <a:gd name="connsiteY16" fmla="*/ 4691471 h 5252074"/>
              <a:gd name="connsiteX17" fmla="*/ 799270 w 10098081"/>
              <a:gd name="connsiteY17" fmla="*/ 4817065 h 5252074"/>
              <a:gd name="connsiteX18" fmla="*/ 823654 w 10098081"/>
              <a:gd name="connsiteY18" fmla="*/ 5062542 h 5252074"/>
              <a:gd name="connsiteX19" fmla="*/ 1049206 w 10098081"/>
              <a:gd name="connsiteY19" fmla="*/ 5028289 h 5252074"/>
              <a:gd name="connsiteX20" fmla="*/ 1673031 w 10098081"/>
              <a:gd name="connsiteY20" fmla="*/ 5251967 h 5252074"/>
              <a:gd name="connsiteX21" fmla="*/ 1695382 w 10098081"/>
              <a:gd name="connsiteY21" fmla="*/ 5056833 h 5252074"/>
              <a:gd name="connsiteX22" fmla="*/ 1884358 w 10098081"/>
              <a:gd name="connsiteY22" fmla="*/ 4982619 h 5252074"/>
              <a:gd name="connsiteX23" fmla="*/ 2061142 w 10098081"/>
              <a:gd name="connsiteY23" fmla="*/ 4908405 h 5252074"/>
              <a:gd name="connsiteX24" fmla="*/ 3583111 w 10098081"/>
              <a:gd name="connsiteY24" fmla="*/ 4337107 h 5252074"/>
              <a:gd name="connsiteX25" fmla="*/ 4477191 w 10098081"/>
              <a:gd name="connsiteY25" fmla="*/ 3717347 h 5252074"/>
              <a:gd name="connsiteX26" fmla="*/ 4985191 w 10098081"/>
              <a:gd name="connsiteY26" fmla="*/ 2345747 h 5252074"/>
              <a:gd name="connsiteX27" fmla="*/ 4873431 w 10098081"/>
              <a:gd name="connsiteY27" fmla="*/ 1959667 h 5252074"/>
              <a:gd name="connsiteX28" fmla="*/ 6001191 w 10098081"/>
              <a:gd name="connsiteY28" fmla="*/ 2152707 h 5252074"/>
              <a:gd name="connsiteX29" fmla="*/ 7017191 w 10098081"/>
              <a:gd name="connsiteY29" fmla="*/ 2203507 h 5252074"/>
              <a:gd name="connsiteX30" fmla="*/ 7769031 w 10098081"/>
              <a:gd name="connsiteY30" fmla="*/ 2010467 h 5252074"/>
              <a:gd name="connsiteX31" fmla="*/ 7657271 w 10098081"/>
              <a:gd name="connsiteY31" fmla="*/ 1573587 h 5252074"/>
              <a:gd name="connsiteX32" fmla="*/ 7870631 w 10098081"/>
              <a:gd name="connsiteY32" fmla="*/ 1339907 h 5252074"/>
              <a:gd name="connsiteX33" fmla="*/ 9933111 w 10098081"/>
              <a:gd name="connsiteY33" fmla="*/ 1299267 h 5252074"/>
              <a:gd name="connsiteX34" fmla="*/ 9973751 w 10098081"/>
              <a:gd name="connsiteY34" fmla="*/ 1319587 h 5252074"/>
              <a:gd name="connsiteX35" fmla="*/ 9983911 w 10098081"/>
              <a:gd name="connsiteY35" fmla="*/ 29267 h 5252074"/>
              <a:gd name="connsiteX36" fmla="*/ 9973751 w 10098081"/>
              <a:gd name="connsiteY36" fmla="*/ 903027 h 5252074"/>
              <a:gd name="connsiteX37" fmla="*/ 3156391 w 10098081"/>
              <a:gd name="connsiteY37" fmla="*/ 59747 h 5252074"/>
              <a:gd name="connsiteX0" fmla="*/ 3156391 w 10098081"/>
              <a:gd name="connsiteY0" fmla="*/ 59747 h 5263838"/>
              <a:gd name="connsiteX1" fmla="*/ 2719511 w 10098081"/>
              <a:gd name="connsiteY1" fmla="*/ 1715827 h 5263838"/>
              <a:gd name="connsiteX2" fmla="*/ 2018471 w 10098081"/>
              <a:gd name="connsiteY2" fmla="*/ 2051107 h 5263838"/>
              <a:gd name="connsiteX3" fmla="*/ 2099751 w 10098081"/>
              <a:gd name="connsiteY3" fmla="*/ 3473507 h 5263838"/>
              <a:gd name="connsiteX4" fmla="*/ 2089591 w 10098081"/>
              <a:gd name="connsiteY4" fmla="*/ 3483667 h 5263838"/>
              <a:gd name="connsiteX5" fmla="*/ 1479991 w 10098081"/>
              <a:gd name="connsiteY5" fmla="*/ 3199187 h 5263838"/>
              <a:gd name="connsiteX6" fmla="*/ 1601911 w 10098081"/>
              <a:gd name="connsiteY6" fmla="*/ 3443027 h 5263838"/>
              <a:gd name="connsiteX7" fmla="*/ 1398711 w 10098081"/>
              <a:gd name="connsiteY7" fmla="*/ 3524307 h 5263838"/>
              <a:gd name="connsiteX8" fmla="*/ 1388551 w 10098081"/>
              <a:gd name="connsiteY8" fmla="*/ 4133907 h 5263838"/>
              <a:gd name="connsiteX9" fmla="*/ 1286951 w 10098081"/>
              <a:gd name="connsiteY9" fmla="*/ 4367587 h 5263838"/>
              <a:gd name="connsiteX10" fmla="*/ 657031 w 10098081"/>
              <a:gd name="connsiteY10" fmla="*/ 4052627 h 5263838"/>
              <a:gd name="connsiteX11" fmla="*/ 149031 w 10098081"/>
              <a:gd name="connsiteY11" fmla="*/ 4377747 h 5263838"/>
              <a:gd name="connsiteX12" fmla="*/ 71815 w 10098081"/>
              <a:gd name="connsiteY12" fmla="*/ 4484876 h 5263838"/>
              <a:gd name="connsiteX13" fmla="*/ 18981 w 10098081"/>
              <a:gd name="connsiteY13" fmla="*/ 4560171 h 5263838"/>
              <a:gd name="connsiteX14" fmla="*/ 415221 w 10098081"/>
              <a:gd name="connsiteY14" fmla="*/ 5011163 h 5263838"/>
              <a:gd name="connsiteX15" fmla="*/ 439605 w 10098081"/>
              <a:gd name="connsiteY15" fmla="*/ 4720015 h 5263838"/>
              <a:gd name="connsiteX16" fmla="*/ 695637 w 10098081"/>
              <a:gd name="connsiteY16" fmla="*/ 4691471 h 5263838"/>
              <a:gd name="connsiteX17" fmla="*/ 799270 w 10098081"/>
              <a:gd name="connsiteY17" fmla="*/ 4817065 h 5263838"/>
              <a:gd name="connsiteX18" fmla="*/ 823654 w 10098081"/>
              <a:gd name="connsiteY18" fmla="*/ 5062542 h 5263838"/>
              <a:gd name="connsiteX19" fmla="*/ 1049206 w 10098081"/>
              <a:gd name="connsiteY19" fmla="*/ 5028289 h 5263838"/>
              <a:gd name="connsiteX20" fmla="*/ 1673031 w 10098081"/>
              <a:gd name="connsiteY20" fmla="*/ 5251967 h 5263838"/>
              <a:gd name="connsiteX21" fmla="*/ 1695382 w 10098081"/>
              <a:gd name="connsiteY21" fmla="*/ 5056833 h 5263838"/>
              <a:gd name="connsiteX22" fmla="*/ 1884358 w 10098081"/>
              <a:gd name="connsiteY22" fmla="*/ 4982619 h 5263838"/>
              <a:gd name="connsiteX23" fmla="*/ 2036758 w 10098081"/>
              <a:gd name="connsiteY23" fmla="*/ 5245223 h 5263838"/>
              <a:gd name="connsiteX24" fmla="*/ 3583111 w 10098081"/>
              <a:gd name="connsiteY24" fmla="*/ 4337107 h 5263838"/>
              <a:gd name="connsiteX25" fmla="*/ 4477191 w 10098081"/>
              <a:gd name="connsiteY25" fmla="*/ 3717347 h 5263838"/>
              <a:gd name="connsiteX26" fmla="*/ 4985191 w 10098081"/>
              <a:gd name="connsiteY26" fmla="*/ 2345747 h 5263838"/>
              <a:gd name="connsiteX27" fmla="*/ 4873431 w 10098081"/>
              <a:gd name="connsiteY27" fmla="*/ 1959667 h 5263838"/>
              <a:gd name="connsiteX28" fmla="*/ 6001191 w 10098081"/>
              <a:gd name="connsiteY28" fmla="*/ 2152707 h 5263838"/>
              <a:gd name="connsiteX29" fmla="*/ 7017191 w 10098081"/>
              <a:gd name="connsiteY29" fmla="*/ 2203507 h 5263838"/>
              <a:gd name="connsiteX30" fmla="*/ 7769031 w 10098081"/>
              <a:gd name="connsiteY30" fmla="*/ 2010467 h 5263838"/>
              <a:gd name="connsiteX31" fmla="*/ 7657271 w 10098081"/>
              <a:gd name="connsiteY31" fmla="*/ 1573587 h 5263838"/>
              <a:gd name="connsiteX32" fmla="*/ 7870631 w 10098081"/>
              <a:gd name="connsiteY32" fmla="*/ 1339907 h 5263838"/>
              <a:gd name="connsiteX33" fmla="*/ 9933111 w 10098081"/>
              <a:gd name="connsiteY33" fmla="*/ 1299267 h 5263838"/>
              <a:gd name="connsiteX34" fmla="*/ 9973751 w 10098081"/>
              <a:gd name="connsiteY34" fmla="*/ 1319587 h 5263838"/>
              <a:gd name="connsiteX35" fmla="*/ 9983911 w 10098081"/>
              <a:gd name="connsiteY35" fmla="*/ 29267 h 5263838"/>
              <a:gd name="connsiteX36" fmla="*/ 9973751 w 10098081"/>
              <a:gd name="connsiteY36" fmla="*/ 903027 h 5263838"/>
              <a:gd name="connsiteX37" fmla="*/ 3156391 w 10098081"/>
              <a:gd name="connsiteY37" fmla="*/ 59747 h 5263838"/>
              <a:gd name="connsiteX0" fmla="*/ 3156391 w 10098081"/>
              <a:gd name="connsiteY0" fmla="*/ 59747 h 5252074"/>
              <a:gd name="connsiteX1" fmla="*/ 2719511 w 10098081"/>
              <a:gd name="connsiteY1" fmla="*/ 1715827 h 5252074"/>
              <a:gd name="connsiteX2" fmla="*/ 2018471 w 10098081"/>
              <a:gd name="connsiteY2" fmla="*/ 2051107 h 5252074"/>
              <a:gd name="connsiteX3" fmla="*/ 2099751 w 10098081"/>
              <a:gd name="connsiteY3" fmla="*/ 3473507 h 5252074"/>
              <a:gd name="connsiteX4" fmla="*/ 2089591 w 10098081"/>
              <a:gd name="connsiteY4" fmla="*/ 3483667 h 5252074"/>
              <a:gd name="connsiteX5" fmla="*/ 1479991 w 10098081"/>
              <a:gd name="connsiteY5" fmla="*/ 3199187 h 5252074"/>
              <a:gd name="connsiteX6" fmla="*/ 1601911 w 10098081"/>
              <a:gd name="connsiteY6" fmla="*/ 3443027 h 5252074"/>
              <a:gd name="connsiteX7" fmla="*/ 1398711 w 10098081"/>
              <a:gd name="connsiteY7" fmla="*/ 3524307 h 5252074"/>
              <a:gd name="connsiteX8" fmla="*/ 1388551 w 10098081"/>
              <a:gd name="connsiteY8" fmla="*/ 4133907 h 5252074"/>
              <a:gd name="connsiteX9" fmla="*/ 1286951 w 10098081"/>
              <a:gd name="connsiteY9" fmla="*/ 4367587 h 5252074"/>
              <a:gd name="connsiteX10" fmla="*/ 657031 w 10098081"/>
              <a:gd name="connsiteY10" fmla="*/ 4052627 h 5252074"/>
              <a:gd name="connsiteX11" fmla="*/ 149031 w 10098081"/>
              <a:gd name="connsiteY11" fmla="*/ 4377747 h 5252074"/>
              <a:gd name="connsiteX12" fmla="*/ 71815 w 10098081"/>
              <a:gd name="connsiteY12" fmla="*/ 4484876 h 5252074"/>
              <a:gd name="connsiteX13" fmla="*/ 18981 w 10098081"/>
              <a:gd name="connsiteY13" fmla="*/ 4560171 h 5252074"/>
              <a:gd name="connsiteX14" fmla="*/ 415221 w 10098081"/>
              <a:gd name="connsiteY14" fmla="*/ 5011163 h 5252074"/>
              <a:gd name="connsiteX15" fmla="*/ 439605 w 10098081"/>
              <a:gd name="connsiteY15" fmla="*/ 4720015 h 5252074"/>
              <a:gd name="connsiteX16" fmla="*/ 695637 w 10098081"/>
              <a:gd name="connsiteY16" fmla="*/ 4691471 h 5252074"/>
              <a:gd name="connsiteX17" fmla="*/ 799270 w 10098081"/>
              <a:gd name="connsiteY17" fmla="*/ 4817065 h 5252074"/>
              <a:gd name="connsiteX18" fmla="*/ 823654 w 10098081"/>
              <a:gd name="connsiteY18" fmla="*/ 5062542 h 5252074"/>
              <a:gd name="connsiteX19" fmla="*/ 1049206 w 10098081"/>
              <a:gd name="connsiteY19" fmla="*/ 5028289 h 5252074"/>
              <a:gd name="connsiteX20" fmla="*/ 1673031 w 10098081"/>
              <a:gd name="connsiteY20" fmla="*/ 5251967 h 5252074"/>
              <a:gd name="connsiteX21" fmla="*/ 1695382 w 10098081"/>
              <a:gd name="connsiteY21" fmla="*/ 5056833 h 5252074"/>
              <a:gd name="connsiteX22" fmla="*/ 1884358 w 10098081"/>
              <a:gd name="connsiteY22" fmla="*/ 4982619 h 5252074"/>
              <a:gd name="connsiteX23" fmla="*/ 2036758 w 10098081"/>
              <a:gd name="connsiteY23" fmla="*/ 5245223 h 5252074"/>
              <a:gd name="connsiteX24" fmla="*/ 2402518 w 10098081"/>
              <a:gd name="connsiteY24" fmla="*/ 5045416 h 5252074"/>
              <a:gd name="connsiteX25" fmla="*/ 3583111 w 10098081"/>
              <a:gd name="connsiteY25" fmla="*/ 4337107 h 5252074"/>
              <a:gd name="connsiteX26" fmla="*/ 4477191 w 10098081"/>
              <a:gd name="connsiteY26" fmla="*/ 3717347 h 5252074"/>
              <a:gd name="connsiteX27" fmla="*/ 4985191 w 10098081"/>
              <a:gd name="connsiteY27" fmla="*/ 2345747 h 5252074"/>
              <a:gd name="connsiteX28" fmla="*/ 4873431 w 10098081"/>
              <a:gd name="connsiteY28" fmla="*/ 1959667 h 5252074"/>
              <a:gd name="connsiteX29" fmla="*/ 6001191 w 10098081"/>
              <a:gd name="connsiteY29" fmla="*/ 2152707 h 5252074"/>
              <a:gd name="connsiteX30" fmla="*/ 7017191 w 10098081"/>
              <a:gd name="connsiteY30" fmla="*/ 2203507 h 5252074"/>
              <a:gd name="connsiteX31" fmla="*/ 7769031 w 10098081"/>
              <a:gd name="connsiteY31" fmla="*/ 2010467 h 5252074"/>
              <a:gd name="connsiteX32" fmla="*/ 7657271 w 10098081"/>
              <a:gd name="connsiteY32" fmla="*/ 1573587 h 5252074"/>
              <a:gd name="connsiteX33" fmla="*/ 7870631 w 10098081"/>
              <a:gd name="connsiteY33" fmla="*/ 1339907 h 5252074"/>
              <a:gd name="connsiteX34" fmla="*/ 9933111 w 10098081"/>
              <a:gd name="connsiteY34" fmla="*/ 1299267 h 5252074"/>
              <a:gd name="connsiteX35" fmla="*/ 9973751 w 10098081"/>
              <a:gd name="connsiteY35" fmla="*/ 1319587 h 5252074"/>
              <a:gd name="connsiteX36" fmla="*/ 9983911 w 10098081"/>
              <a:gd name="connsiteY36" fmla="*/ 29267 h 5252074"/>
              <a:gd name="connsiteX37" fmla="*/ 9973751 w 10098081"/>
              <a:gd name="connsiteY37" fmla="*/ 903027 h 5252074"/>
              <a:gd name="connsiteX38" fmla="*/ 3156391 w 10098081"/>
              <a:gd name="connsiteY38" fmla="*/ 59747 h 5252074"/>
              <a:gd name="connsiteX0" fmla="*/ 3156391 w 10098081"/>
              <a:gd name="connsiteY0" fmla="*/ 59747 h 5252074"/>
              <a:gd name="connsiteX1" fmla="*/ 2719511 w 10098081"/>
              <a:gd name="connsiteY1" fmla="*/ 1715827 h 5252074"/>
              <a:gd name="connsiteX2" fmla="*/ 2018471 w 10098081"/>
              <a:gd name="connsiteY2" fmla="*/ 2051107 h 5252074"/>
              <a:gd name="connsiteX3" fmla="*/ 2099751 w 10098081"/>
              <a:gd name="connsiteY3" fmla="*/ 3473507 h 5252074"/>
              <a:gd name="connsiteX4" fmla="*/ 2089591 w 10098081"/>
              <a:gd name="connsiteY4" fmla="*/ 3483667 h 5252074"/>
              <a:gd name="connsiteX5" fmla="*/ 1479991 w 10098081"/>
              <a:gd name="connsiteY5" fmla="*/ 3199187 h 5252074"/>
              <a:gd name="connsiteX6" fmla="*/ 1601911 w 10098081"/>
              <a:gd name="connsiteY6" fmla="*/ 3443027 h 5252074"/>
              <a:gd name="connsiteX7" fmla="*/ 1398711 w 10098081"/>
              <a:gd name="connsiteY7" fmla="*/ 3524307 h 5252074"/>
              <a:gd name="connsiteX8" fmla="*/ 1388551 w 10098081"/>
              <a:gd name="connsiteY8" fmla="*/ 4133907 h 5252074"/>
              <a:gd name="connsiteX9" fmla="*/ 1286951 w 10098081"/>
              <a:gd name="connsiteY9" fmla="*/ 4367587 h 5252074"/>
              <a:gd name="connsiteX10" fmla="*/ 657031 w 10098081"/>
              <a:gd name="connsiteY10" fmla="*/ 4052627 h 5252074"/>
              <a:gd name="connsiteX11" fmla="*/ 149031 w 10098081"/>
              <a:gd name="connsiteY11" fmla="*/ 4377747 h 5252074"/>
              <a:gd name="connsiteX12" fmla="*/ 71815 w 10098081"/>
              <a:gd name="connsiteY12" fmla="*/ 4484876 h 5252074"/>
              <a:gd name="connsiteX13" fmla="*/ 18981 w 10098081"/>
              <a:gd name="connsiteY13" fmla="*/ 4560171 h 5252074"/>
              <a:gd name="connsiteX14" fmla="*/ 415221 w 10098081"/>
              <a:gd name="connsiteY14" fmla="*/ 5011163 h 5252074"/>
              <a:gd name="connsiteX15" fmla="*/ 439605 w 10098081"/>
              <a:gd name="connsiteY15" fmla="*/ 4720015 h 5252074"/>
              <a:gd name="connsiteX16" fmla="*/ 695637 w 10098081"/>
              <a:gd name="connsiteY16" fmla="*/ 4691471 h 5252074"/>
              <a:gd name="connsiteX17" fmla="*/ 799270 w 10098081"/>
              <a:gd name="connsiteY17" fmla="*/ 4817065 h 5252074"/>
              <a:gd name="connsiteX18" fmla="*/ 823654 w 10098081"/>
              <a:gd name="connsiteY18" fmla="*/ 5062542 h 5252074"/>
              <a:gd name="connsiteX19" fmla="*/ 1049206 w 10098081"/>
              <a:gd name="connsiteY19" fmla="*/ 5028289 h 5252074"/>
              <a:gd name="connsiteX20" fmla="*/ 1673031 w 10098081"/>
              <a:gd name="connsiteY20" fmla="*/ 5251967 h 5252074"/>
              <a:gd name="connsiteX21" fmla="*/ 1695382 w 10098081"/>
              <a:gd name="connsiteY21" fmla="*/ 5056833 h 5252074"/>
              <a:gd name="connsiteX22" fmla="*/ 1884358 w 10098081"/>
              <a:gd name="connsiteY22" fmla="*/ 4982619 h 5252074"/>
              <a:gd name="connsiteX23" fmla="*/ 2036758 w 10098081"/>
              <a:gd name="connsiteY23" fmla="*/ 5245223 h 5252074"/>
              <a:gd name="connsiteX24" fmla="*/ 2402518 w 10098081"/>
              <a:gd name="connsiteY24" fmla="*/ 5045416 h 5252074"/>
              <a:gd name="connsiteX25" fmla="*/ 2500054 w 10098081"/>
              <a:gd name="connsiteY25" fmla="*/ 4965493 h 5252074"/>
              <a:gd name="connsiteX26" fmla="*/ 3583111 w 10098081"/>
              <a:gd name="connsiteY26" fmla="*/ 4337107 h 5252074"/>
              <a:gd name="connsiteX27" fmla="*/ 4477191 w 10098081"/>
              <a:gd name="connsiteY27" fmla="*/ 3717347 h 5252074"/>
              <a:gd name="connsiteX28" fmla="*/ 4985191 w 10098081"/>
              <a:gd name="connsiteY28" fmla="*/ 2345747 h 5252074"/>
              <a:gd name="connsiteX29" fmla="*/ 4873431 w 10098081"/>
              <a:gd name="connsiteY29" fmla="*/ 1959667 h 5252074"/>
              <a:gd name="connsiteX30" fmla="*/ 6001191 w 10098081"/>
              <a:gd name="connsiteY30" fmla="*/ 2152707 h 5252074"/>
              <a:gd name="connsiteX31" fmla="*/ 7017191 w 10098081"/>
              <a:gd name="connsiteY31" fmla="*/ 2203507 h 5252074"/>
              <a:gd name="connsiteX32" fmla="*/ 7769031 w 10098081"/>
              <a:gd name="connsiteY32" fmla="*/ 2010467 h 5252074"/>
              <a:gd name="connsiteX33" fmla="*/ 7657271 w 10098081"/>
              <a:gd name="connsiteY33" fmla="*/ 1573587 h 5252074"/>
              <a:gd name="connsiteX34" fmla="*/ 7870631 w 10098081"/>
              <a:gd name="connsiteY34" fmla="*/ 1339907 h 5252074"/>
              <a:gd name="connsiteX35" fmla="*/ 9933111 w 10098081"/>
              <a:gd name="connsiteY35" fmla="*/ 1299267 h 5252074"/>
              <a:gd name="connsiteX36" fmla="*/ 9973751 w 10098081"/>
              <a:gd name="connsiteY36" fmla="*/ 1319587 h 5252074"/>
              <a:gd name="connsiteX37" fmla="*/ 9983911 w 10098081"/>
              <a:gd name="connsiteY37" fmla="*/ 29267 h 5252074"/>
              <a:gd name="connsiteX38" fmla="*/ 9973751 w 10098081"/>
              <a:gd name="connsiteY38" fmla="*/ 903027 h 5252074"/>
              <a:gd name="connsiteX39" fmla="*/ 3156391 w 10098081"/>
              <a:gd name="connsiteY39" fmla="*/ 59747 h 5252074"/>
              <a:gd name="connsiteX0" fmla="*/ 3156391 w 10098081"/>
              <a:gd name="connsiteY0" fmla="*/ 59747 h 5500315"/>
              <a:gd name="connsiteX1" fmla="*/ 2719511 w 10098081"/>
              <a:gd name="connsiteY1" fmla="*/ 1715827 h 5500315"/>
              <a:gd name="connsiteX2" fmla="*/ 2018471 w 10098081"/>
              <a:gd name="connsiteY2" fmla="*/ 2051107 h 5500315"/>
              <a:gd name="connsiteX3" fmla="*/ 2099751 w 10098081"/>
              <a:gd name="connsiteY3" fmla="*/ 3473507 h 5500315"/>
              <a:gd name="connsiteX4" fmla="*/ 2089591 w 10098081"/>
              <a:gd name="connsiteY4" fmla="*/ 3483667 h 5500315"/>
              <a:gd name="connsiteX5" fmla="*/ 1479991 w 10098081"/>
              <a:gd name="connsiteY5" fmla="*/ 3199187 h 5500315"/>
              <a:gd name="connsiteX6" fmla="*/ 1601911 w 10098081"/>
              <a:gd name="connsiteY6" fmla="*/ 3443027 h 5500315"/>
              <a:gd name="connsiteX7" fmla="*/ 1398711 w 10098081"/>
              <a:gd name="connsiteY7" fmla="*/ 3524307 h 5500315"/>
              <a:gd name="connsiteX8" fmla="*/ 1388551 w 10098081"/>
              <a:gd name="connsiteY8" fmla="*/ 4133907 h 5500315"/>
              <a:gd name="connsiteX9" fmla="*/ 1286951 w 10098081"/>
              <a:gd name="connsiteY9" fmla="*/ 4367587 h 5500315"/>
              <a:gd name="connsiteX10" fmla="*/ 657031 w 10098081"/>
              <a:gd name="connsiteY10" fmla="*/ 4052627 h 5500315"/>
              <a:gd name="connsiteX11" fmla="*/ 149031 w 10098081"/>
              <a:gd name="connsiteY11" fmla="*/ 4377747 h 5500315"/>
              <a:gd name="connsiteX12" fmla="*/ 71815 w 10098081"/>
              <a:gd name="connsiteY12" fmla="*/ 4484876 h 5500315"/>
              <a:gd name="connsiteX13" fmla="*/ 18981 w 10098081"/>
              <a:gd name="connsiteY13" fmla="*/ 4560171 h 5500315"/>
              <a:gd name="connsiteX14" fmla="*/ 415221 w 10098081"/>
              <a:gd name="connsiteY14" fmla="*/ 5011163 h 5500315"/>
              <a:gd name="connsiteX15" fmla="*/ 439605 w 10098081"/>
              <a:gd name="connsiteY15" fmla="*/ 4720015 h 5500315"/>
              <a:gd name="connsiteX16" fmla="*/ 695637 w 10098081"/>
              <a:gd name="connsiteY16" fmla="*/ 4691471 h 5500315"/>
              <a:gd name="connsiteX17" fmla="*/ 799270 w 10098081"/>
              <a:gd name="connsiteY17" fmla="*/ 4817065 h 5500315"/>
              <a:gd name="connsiteX18" fmla="*/ 823654 w 10098081"/>
              <a:gd name="connsiteY18" fmla="*/ 5062542 h 5500315"/>
              <a:gd name="connsiteX19" fmla="*/ 1049206 w 10098081"/>
              <a:gd name="connsiteY19" fmla="*/ 5028289 h 5500315"/>
              <a:gd name="connsiteX20" fmla="*/ 1673031 w 10098081"/>
              <a:gd name="connsiteY20" fmla="*/ 5251967 h 5500315"/>
              <a:gd name="connsiteX21" fmla="*/ 1695382 w 10098081"/>
              <a:gd name="connsiteY21" fmla="*/ 5056833 h 5500315"/>
              <a:gd name="connsiteX22" fmla="*/ 1884358 w 10098081"/>
              <a:gd name="connsiteY22" fmla="*/ 4982619 h 5500315"/>
              <a:gd name="connsiteX23" fmla="*/ 2036758 w 10098081"/>
              <a:gd name="connsiteY23" fmla="*/ 5245223 h 5500315"/>
              <a:gd name="connsiteX24" fmla="*/ 2402518 w 10098081"/>
              <a:gd name="connsiteY24" fmla="*/ 5045416 h 5500315"/>
              <a:gd name="connsiteX25" fmla="*/ 2451286 w 10098081"/>
              <a:gd name="connsiteY25" fmla="*/ 5484991 h 5500315"/>
              <a:gd name="connsiteX26" fmla="*/ 3583111 w 10098081"/>
              <a:gd name="connsiteY26" fmla="*/ 4337107 h 5500315"/>
              <a:gd name="connsiteX27" fmla="*/ 4477191 w 10098081"/>
              <a:gd name="connsiteY27" fmla="*/ 3717347 h 5500315"/>
              <a:gd name="connsiteX28" fmla="*/ 4985191 w 10098081"/>
              <a:gd name="connsiteY28" fmla="*/ 2345747 h 5500315"/>
              <a:gd name="connsiteX29" fmla="*/ 4873431 w 10098081"/>
              <a:gd name="connsiteY29" fmla="*/ 1959667 h 5500315"/>
              <a:gd name="connsiteX30" fmla="*/ 6001191 w 10098081"/>
              <a:gd name="connsiteY30" fmla="*/ 2152707 h 5500315"/>
              <a:gd name="connsiteX31" fmla="*/ 7017191 w 10098081"/>
              <a:gd name="connsiteY31" fmla="*/ 2203507 h 5500315"/>
              <a:gd name="connsiteX32" fmla="*/ 7769031 w 10098081"/>
              <a:gd name="connsiteY32" fmla="*/ 2010467 h 5500315"/>
              <a:gd name="connsiteX33" fmla="*/ 7657271 w 10098081"/>
              <a:gd name="connsiteY33" fmla="*/ 1573587 h 5500315"/>
              <a:gd name="connsiteX34" fmla="*/ 7870631 w 10098081"/>
              <a:gd name="connsiteY34" fmla="*/ 1339907 h 5500315"/>
              <a:gd name="connsiteX35" fmla="*/ 9933111 w 10098081"/>
              <a:gd name="connsiteY35" fmla="*/ 1299267 h 5500315"/>
              <a:gd name="connsiteX36" fmla="*/ 9973751 w 10098081"/>
              <a:gd name="connsiteY36" fmla="*/ 1319587 h 5500315"/>
              <a:gd name="connsiteX37" fmla="*/ 9983911 w 10098081"/>
              <a:gd name="connsiteY37" fmla="*/ 29267 h 5500315"/>
              <a:gd name="connsiteX38" fmla="*/ 9973751 w 10098081"/>
              <a:gd name="connsiteY38" fmla="*/ 903027 h 5500315"/>
              <a:gd name="connsiteX39" fmla="*/ 3156391 w 10098081"/>
              <a:gd name="connsiteY39" fmla="*/ 59747 h 5500315"/>
              <a:gd name="connsiteX0" fmla="*/ 3156391 w 10098081"/>
              <a:gd name="connsiteY0" fmla="*/ 59747 h 5485037"/>
              <a:gd name="connsiteX1" fmla="*/ 2719511 w 10098081"/>
              <a:gd name="connsiteY1" fmla="*/ 1715827 h 5485037"/>
              <a:gd name="connsiteX2" fmla="*/ 2018471 w 10098081"/>
              <a:gd name="connsiteY2" fmla="*/ 2051107 h 5485037"/>
              <a:gd name="connsiteX3" fmla="*/ 2099751 w 10098081"/>
              <a:gd name="connsiteY3" fmla="*/ 3473507 h 5485037"/>
              <a:gd name="connsiteX4" fmla="*/ 2089591 w 10098081"/>
              <a:gd name="connsiteY4" fmla="*/ 3483667 h 5485037"/>
              <a:gd name="connsiteX5" fmla="*/ 1479991 w 10098081"/>
              <a:gd name="connsiteY5" fmla="*/ 3199187 h 5485037"/>
              <a:gd name="connsiteX6" fmla="*/ 1601911 w 10098081"/>
              <a:gd name="connsiteY6" fmla="*/ 3443027 h 5485037"/>
              <a:gd name="connsiteX7" fmla="*/ 1398711 w 10098081"/>
              <a:gd name="connsiteY7" fmla="*/ 3524307 h 5485037"/>
              <a:gd name="connsiteX8" fmla="*/ 1388551 w 10098081"/>
              <a:gd name="connsiteY8" fmla="*/ 4133907 h 5485037"/>
              <a:gd name="connsiteX9" fmla="*/ 1286951 w 10098081"/>
              <a:gd name="connsiteY9" fmla="*/ 4367587 h 5485037"/>
              <a:gd name="connsiteX10" fmla="*/ 657031 w 10098081"/>
              <a:gd name="connsiteY10" fmla="*/ 4052627 h 5485037"/>
              <a:gd name="connsiteX11" fmla="*/ 149031 w 10098081"/>
              <a:gd name="connsiteY11" fmla="*/ 4377747 h 5485037"/>
              <a:gd name="connsiteX12" fmla="*/ 71815 w 10098081"/>
              <a:gd name="connsiteY12" fmla="*/ 4484876 h 5485037"/>
              <a:gd name="connsiteX13" fmla="*/ 18981 w 10098081"/>
              <a:gd name="connsiteY13" fmla="*/ 4560171 h 5485037"/>
              <a:gd name="connsiteX14" fmla="*/ 415221 w 10098081"/>
              <a:gd name="connsiteY14" fmla="*/ 5011163 h 5485037"/>
              <a:gd name="connsiteX15" fmla="*/ 439605 w 10098081"/>
              <a:gd name="connsiteY15" fmla="*/ 4720015 h 5485037"/>
              <a:gd name="connsiteX16" fmla="*/ 695637 w 10098081"/>
              <a:gd name="connsiteY16" fmla="*/ 4691471 h 5485037"/>
              <a:gd name="connsiteX17" fmla="*/ 799270 w 10098081"/>
              <a:gd name="connsiteY17" fmla="*/ 4817065 h 5485037"/>
              <a:gd name="connsiteX18" fmla="*/ 823654 w 10098081"/>
              <a:gd name="connsiteY18" fmla="*/ 5062542 h 5485037"/>
              <a:gd name="connsiteX19" fmla="*/ 1049206 w 10098081"/>
              <a:gd name="connsiteY19" fmla="*/ 5028289 h 5485037"/>
              <a:gd name="connsiteX20" fmla="*/ 1673031 w 10098081"/>
              <a:gd name="connsiteY20" fmla="*/ 5251967 h 5485037"/>
              <a:gd name="connsiteX21" fmla="*/ 1695382 w 10098081"/>
              <a:gd name="connsiteY21" fmla="*/ 5056833 h 5485037"/>
              <a:gd name="connsiteX22" fmla="*/ 1884358 w 10098081"/>
              <a:gd name="connsiteY22" fmla="*/ 4982619 h 5485037"/>
              <a:gd name="connsiteX23" fmla="*/ 2036758 w 10098081"/>
              <a:gd name="connsiteY23" fmla="*/ 5245223 h 5485037"/>
              <a:gd name="connsiteX24" fmla="*/ 2402518 w 10098081"/>
              <a:gd name="connsiteY24" fmla="*/ 5045416 h 5485037"/>
              <a:gd name="connsiteX25" fmla="*/ 2451286 w 10098081"/>
              <a:gd name="connsiteY25" fmla="*/ 5484991 h 5485037"/>
              <a:gd name="connsiteX26" fmla="*/ 2871910 w 10098081"/>
              <a:gd name="connsiteY26" fmla="*/ 5068251 h 5485037"/>
              <a:gd name="connsiteX27" fmla="*/ 3583111 w 10098081"/>
              <a:gd name="connsiteY27" fmla="*/ 4337107 h 5485037"/>
              <a:gd name="connsiteX28" fmla="*/ 4477191 w 10098081"/>
              <a:gd name="connsiteY28" fmla="*/ 3717347 h 5485037"/>
              <a:gd name="connsiteX29" fmla="*/ 4985191 w 10098081"/>
              <a:gd name="connsiteY29" fmla="*/ 2345747 h 5485037"/>
              <a:gd name="connsiteX30" fmla="*/ 4873431 w 10098081"/>
              <a:gd name="connsiteY30" fmla="*/ 1959667 h 5485037"/>
              <a:gd name="connsiteX31" fmla="*/ 6001191 w 10098081"/>
              <a:gd name="connsiteY31" fmla="*/ 2152707 h 5485037"/>
              <a:gd name="connsiteX32" fmla="*/ 7017191 w 10098081"/>
              <a:gd name="connsiteY32" fmla="*/ 2203507 h 5485037"/>
              <a:gd name="connsiteX33" fmla="*/ 7769031 w 10098081"/>
              <a:gd name="connsiteY33" fmla="*/ 2010467 h 5485037"/>
              <a:gd name="connsiteX34" fmla="*/ 7657271 w 10098081"/>
              <a:gd name="connsiteY34" fmla="*/ 1573587 h 5485037"/>
              <a:gd name="connsiteX35" fmla="*/ 7870631 w 10098081"/>
              <a:gd name="connsiteY35" fmla="*/ 1339907 h 5485037"/>
              <a:gd name="connsiteX36" fmla="*/ 9933111 w 10098081"/>
              <a:gd name="connsiteY36" fmla="*/ 1299267 h 5485037"/>
              <a:gd name="connsiteX37" fmla="*/ 9973751 w 10098081"/>
              <a:gd name="connsiteY37" fmla="*/ 1319587 h 5485037"/>
              <a:gd name="connsiteX38" fmla="*/ 9983911 w 10098081"/>
              <a:gd name="connsiteY38" fmla="*/ 29267 h 5485037"/>
              <a:gd name="connsiteX39" fmla="*/ 9973751 w 10098081"/>
              <a:gd name="connsiteY39" fmla="*/ 903027 h 5485037"/>
              <a:gd name="connsiteX40" fmla="*/ 3156391 w 10098081"/>
              <a:gd name="connsiteY40" fmla="*/ 59747 h 5485037"/>
              <a:gd name="connsiteX0" fmla="*/ 3156391 w 10098081"/>
              <a:gd name="connsiteY0" fmla="*/ 59747 h 5485015"/>
              <a:gd name="connsiteX1" fmla="*/ 2719511 w 10098081"/>
              <a:gd name="connsiteY1" fmla="*/ 1715827 h 5485015"/>
              <a:gd name="connsiteX2" fmla="*/ 2018471 w 10098081"/>
              <a:gd name="connsiteY2" fmla="*/ 2051107 h 5485015"/>
              <a:gd name="connsiteX3" fmla="*/ 2099751 w 10098081"/>
              <a:gd name="connsiteY3" fmla="*/ 3473507 h 5485015"/>
              <a:gd name="connsiteX4" fmla="*/ 2089591 w 10098081"/>
              <a:gd name="connsiteY4" fmla="*/ 3483667 h 5485015"/>
              <a:gd name="connsiteX5" fmla="*/ 1479991 w 10098081"/>
              <a:gd name="connsiteY5" fmla="*/ 3199187 h 5485015"/>
              <a:gd name="connsiteX6" fmla="*/ 1601911 w 10098081"/>
              <a:gd name="connsiteY6" fmla="*/ 3443027 h 5485015"/>
              <a:gd name="connsiteX7" fmla="*/ 1398711 w 10098081"/>
              <a:gd name="connsiteY7" fmla="*/ 3524307 h 5485015"/>
              <a:gd name="connsiteX8" fmla="*/ 1388551 w 10098081"/>
              <a:gd name="connsiteY8" fmla="*/ 4133907 h 5485015"/>
              <a:gd name="connsiteX9" fmla="*/ 1286951 w 10098081"/>
              <a:gd name="connsiteY9" fmla="*/ 4367587 h 5485015"/>
              <a:gd name="connsiteX10" fmla="*/ 657031 w 10098081"/>
              <a:gd name="connsiteY10" fmla="*/ 4052627 h 5485015"/>
              <a:gd name="connsiteX11" fmla="*/ 149031 w 10098081"/>
              <a:gd name="connsiteY11" fmla="*/ 4377747 h 5485015"/>
              <a:gd name="connsiteX12" fmla="*/ 71815 w 10098081"/>
              <a:gd name="connsiteY12" fmla="*/ 4484876 h 5485015"/>
              <a:gd name="connsiteX13" fmla="*/ 18981 w 10098081"/>
              <a:gd name="connsiteY13" fmla="*/ 4560171 h 5485015"/>
              <a:gd name="connsiteX14" fmla="*/ 415221 w 10098081"/>
              <a:gd name="connsiteY14" fmla="*/ 5011163 h 5485015"/>
              <a:gd name="connsiteX15" fmla="*/ 439605 w 10098081"/>
              <a:gd name="connsiteY15" fmla="*/ 4720015 h 5485015"/>
              <a:gd name="connsiteX16" fmla="*/ 695637 w 10098081"/>
              <a:gd name="connsiteY16" fmla="*/ 4691471 h 5485015"/>
              <a:gd name="connsiteX17" fmla="*/ 799270 w 10098081"/>
              <a:gd name="connsiteY17" fmla="*/ 4817065 h 5485015"/>
              <a:gd name="connsiteX18" fmla="*/ 823654 w 10098081"/>
              <a:gd name="connsiteY18" fmla="*/ 5062542 h 5485015"/>
              <a:gd name="connsiteX19" fmla="*/ 1049206 w 10098081"/>
              <a:gd name="connsiteY19" fmla="*/ 5028289 h 5485015"/>
              <a:gd name="connsiteX20" fmla="*/ 1673031 w 10098081"/>
              <a:gd name="connsiteY20" fmla="*/ 5251967 h 5485015"/>
              <a:gd name="connsiteX21" fmla="*/ 1695382 w 10098081"/>
              <a:gd name="connsiteY21" fmla="*/ 5056833 h 5485015"/>
              <a:gd name="connsiteX22" fmla="*/ 1884358 w 10098081"/>
              <a:gd name="connsiteY22" fmla="*/ 4982619 h 5485015"/>
              <a:gd name="connsiteX23" fmla="*/ 2036758 w 10098081"/>
              <a:gd name="connsiteY23" fmla="*/ 5245223 h 5485015"/>
              <a:gd name="connsiteX24" fmla="*/ 2402518 w 10098081"/>
              <a:gd name="connsiteY24" fmla="*/ 5045416 h 5485015"/>
              <a:gd name="connsiteX25" fmla="*/ 2451286 w 10098081"/>
              <a:gd name="connsiteY25" fmla="*/ 5484991 h 5485015"/>
              <a:gd name="connsiteX26" fmla="*/ 2798758 w 10098081"/>
              <a:gd name="connsiteY26" fmla="*/ 4857027 h 5485015"/>
              <a:gd name="connsiteX27" fmla="*/ 3583111 w 10098081"/>
              <a:gd name="connsiteY27" fmla="*/ 4337107 h 5485015"/>
              <a:gd name="connsiteX28" fmla="*/ 4477191 w 10098081"/>
              <a:gd name="connsiteY28" fmla="*/ 3717347 h 5485015"/>
              <a:gd name="connsiteX29" fmla="*/ 4985191 w 10098081"/>
              <a:gd name="connsiteY29" fmla="*/ 2345747 h 5485015"/>
              <a:gd name="connsiteX30" fmla="*/ 4873431 w 10098081"/>
              <a:gd name="connsiteY30" fmla="*/ 1959667 h 5485015"/>
              <a:gd name="connsiteX31" fmla="*/ 6001191 w 10098081"/>
              <a:gd name="connsiteY31" fmla="*/ 2152707 h 5485015"/>
              <a:gd name="connsiteX32" fmla="*/ 7017191 w 10098081"/>
              <a:gd name="connsiteY32" fmla="*/ 2203507 h 5485015"/>
              <a:gd name="connsiteX33" fmla="*/ 7769031 w 10098081"/>
              <a:gd name="connsiteY33" fmla="*/ 2010467 h 5485015"/>
              <a:gd name="connsiteX34" fmla="*/ 7657271 w 10098081"/>
              <a:gd name="connsiteY34" fmla="*/ 1573587 h 5485015"/>
              <a:gd name="connsiteX35" fmla="*/ 7870631 w 10098081"/>
              <a:gd name="connsiteY35" fmla="*/ 1339907 h 5485015"/>
              <a:gd name="connsiteX36" fmla="*/ 9933111 w 10098081"/>
              <a:gd name="connsiteY36" fmla="*/ 1299267 h 5485015"/>
              <a:gd name="connsiteX37" fmla="*/ 9973751 w 10098081"/>
              <a:gd name="connsiteY37" fmla="*/ 1319587 h 5485015"/>
              <a:gd name="connsiteX38" fmla="*/ 9983911 w 10098081"/>
              <a:gd name="connsiteY38" fmla="*/ 29267 h 5485015"/>
              <a:gd name="connsiteX39" fmla="*/ 9973751 w 10098081"/>
              <a:gd name="connsiteY39" fmla="*/ 903027 h 5485015"/>
              <a:gd name="connsiteX40" fmla="*/ 3156391 w 10098081"/>
              <a:gd name="connsiteY40" fmla="*/ 59747 h 5485015"/>
              <a:gd name="connsiteX0" fmla="*/ 3156391 w 10098081"/>
              <a:gd name="connsiteY0" fmla="*/ 59747 h 5485015"/>
              <a:gd name="connsiteX1" fmla="*/ 2719511 w 10098081"/>
              <a:gd name="connsiteY1" fmla="*/ 1715827 h 5485015"/>
              <a:gd name="connsiteX2" fmla="*/ 2018471 w 10098081"/>
              <a:gd name="connsiteY2" fmla="*/ 2051107 h 5485015"/>
              <a:gd name="connsiteX3" fmla="*/ 2099751 w 10098081"/>
              <a:gd name="connsiteY3" fmla="*/ 3473507 h 5485015"/>
              <a:gd name="connsiteX4" fmla="*/ 2089591 w 10098081"/>
              <a:gd name="connsiteY4" fmla="*/ 3483667 h 5485015"/>
              <a:gd name="connsiteX5" fmla="*/ 1479991 w 10098081"/>
              <a:gd name="connsiteY5" fmla="*/ 3199187 h 5485015"/>
              <a:gd name="connsiteX6" fmla="*/ 1601911 w 10098081"/>
              <a:gd name="connsiteY6" fmla="*/ 3443027 h 5485015"/>
              <a:gd name="connsiteX7" fmla="*/ 1398711 w 10098081"/>
              <a:gd name="connsiteY7" fmla="*/ 3524307 h 5485015"/>
              <a:gd name="connsiteX8" fmla="*/ 1388551 w 10098081"/>
              <a:gd name="connsiteY8" fmla="*/ 4133907 h 5485015"/>
              <a:gd name="connsiteX9" fmla="*/ 1286951 w 10098081"/>
              <a:gd name="connsiteY9" fmla="*/ 4367587 h 5485015"/>
              <a:gd name="connsiteX10" fmla="*/ 657031 w 10098081"/>
              <a:gd name="connsiteY10" fmla="*/ 4052627 h 5485015"/>
              <a:gd name="connsiteX11" fmla="*/ 149031 w 10098081"/>
              <a:gd name="connsiteY11" fmla="*/ 4377747 h 5485015"/>
              <a:gd name="connsiteX12" fmla="*/ 71815 w 10098081"/>
              <a:gd name="connsiteY12" fmla="*/ 4484876 h 5485015"/>
              <a:gd name="connsiteX13" fmla="*/ 18981 w 10098081"/>
              <a:gd name="connsiteY13" fmla="*/ 4560171 h 5485015"/>
              <a:gd name="connsiteX14" fmla="*/ 415221 w 10098081"/>
              <a:gd name="connsiteY14" fmla="*/ 5011163 h 5485015"/>
              <a:gd name="connsiteX15" fmla="*/ 439605 w 10098081"/>
              <a:gd name="connsiteY15" fmla="*/ 4720015 h 5485015"/>
              <a:gd name="connsiteX16" fmla="*/ 695637 w 10098081"/>
              <a:gd name="connsiteY16" fmla="*/ 4691471 h 5485015"/>
              <a:gd name="connsiteX17" fmla="*/ 799270 w 10098081"/>
              <a:gd name="connsiteY17" fmla="*/ 4817065 h 5485015"/>
              <a:gd name="connsiteX18" fmla="*/ 823654 w 10098081"/>
              <a:gd name="connsiteY18" fmla="*/ 5062542 h 5485015"/>
              <a:gd name="connsiteX19" fmla="*/ 1049206 w 10098081"/>
              <a:gd name="connsiteY19" fmla="*/ 5028289 h 5485015"/>
              <a:gd name="connsiteX20" fmla="*/ 1673031 w 10098081"/>
              <a:gd name="connsiteY20" fmla="*/ 5251967 h 5485015"/>
              <a:gd name="connsiteX21" fmla="*/ 1695382 w 10098081"/>
              <a:gd name="connsiteY21" fmla="*/ 5056833 h 5485015"/>
              <a:gd name="connsiteX22" fmla="*/ 1884358 w 10098081"/>
              <a:gd name="connsiteY22" fmla="*/ 4982619 h 5485015"/>
              <a:gd name="connsiteX23" fmla="*/ 2036758 w 10098081"/>
              <a:gd name="connsiteY23" fmla="*/ 5245223 h 5485015"/>
              <a:gd name="connsiteX24" fmla="*/ 2402518 w 10098081"/>
              <a:gd name="connsiteY24" fmla="*/ 5045416 h 5485015"/>
              <a:gd name="connsiteX25" fmla="*/ 2451286 w 10098081"/>
              <a:gd name="connsiteY25" fmla="*/ 5484991 h 5485015"/>
              <a:gd name="connsiteX26" fmla="*/ 2798758 w 10098081"/>
              <a:gd name="connsiteY26" fmla="*/ 4857027 h 5485015"/>
              <a:gd name="connsiteX27" fmla="*/ 3583111 w 10098081"/>
              <a:gd name="connsiteY27" fmla="*/ 4337107 h 5485015"/>
              <a:gd name="connsiteX28" fmla="*/ 4477191 w 10098081"/>
              <a:gd name="connsiteY28" fmla="*/ 3717347 h 5485015"/>
              <a:gd name="connsiteX29" fmla="*/ 4985191 w 10098081"/>
              <a:gd name="connsiteY29" fmla="*/ 2345747 h 5485015"/>
              <a:gd name="connsiteX30" fmla="*/ 4873431 w 10098081"/>
              <a:gd name="connsiteY30" fmla="*/ 1959667 h 5485015"/>
              <a:gd name="connsiteX31" fmla="*/ 6001191 w 10098081"/>
              <a:gd name="connsiteY31" fmla="*/ 2152707 h 5485015"/>
              <a:gd name="connsiteX32" fmla="*/ 7017191 w 10098081"/>
              <a:gd name="connsiteY32" fmla="*/ 2203507 h 5485015"/>
              <a:gd name="connsiteX33" fmla="*/ 7769031 w 10098081"/>
              <a:gd name="connsiteY33" fmla="*/ 2010467 h 5485015"/>
              <a:gd name="connsiteX34" fmla="*/ 7657271 w 10098081"/>
              <a:gd name="connsiteY34" fmla="*/ 1573587 h 5485015"/>
              <a:gd name="connsiteX35" fmla="*/ 7870631 w 10098081"/>
              <a:gd name="connsiteY35" fmla="*/ 1339907 h 5485015"/>
              <a:gd name="connsiteX36" fmla="*/ 9933111 w 10098081"/>
              <a:gd name="connsiteY36" fmla="*/ 1299267 h 5485015"/>
              <a:gd name="connsiteX37" fmla="*/ 9973751 w 10098081"/>
              <a:gd name="connsiteY37" fmla="*/ 1319587 h 5485015"/>
              <a:gd name="connsiteX38" fmla="*/ 9983911 w 10098081"/>
              <a:gd name="connsiteY38" fmla="*/ 29267 h 5485015"/>
              <a:gd name="connsiteX39" fmla="*/ 9973751 w 10098081"/>
              <a:gd name="connsiteY39" fmla="*/ 903027 h 5485015"/>
              <a:gd name="connsiteX40" fmla="*/ 3156391 w 10098081"/>
              <a:gd name="connsiteY40" fmla="*/ 59747 h 5485015"/>
              <a:gd name="connsiteX0" fmla="*/ 3156391 w 10098081"/>
              <a:gd name="connsiteY0" fmla="*/ 59747 h 5485015"/>
              <a:gd name="connsiteX1" fmla="*/ 2719511 w 10098081"/>
              <a:gd name="connsiteY1" fmla="*/ 1715827 h 5485015"/>
              <a:gd name="connsiteX2" fmla="*/ 2018471 w 10098081"/>
              <a:gd name="connsiteY2" fmla="*/ 2051107 h 5485015"/>
              <a:gd name="connsiteX3" fmla="*/ 2099751 w 10098081"/>
              <a:gd name="connsiteY3" fmla="*/ 3473507 h 5485015"/>
              <a:gd name="connsiteX4" fmla="*/ 2089591 w 10098081"/>
              <a:gd name="connsiteY4" fmla="*/ 3483667 h 5485015"/>
              <a:gd name="connsiteX5" fmla="*/ 1479991 w 10098081"/>
              <a:gd name="connsiteY5" fmla="*/ 3199187 h 5485015"/>
              <a:gd name="connsiteX6" fmla="*/ 1601911 w 10098081"/>
              <a:gd name="connsiteY6" fmla="*/ 3443027 h 5485015"/>
              <a:gd name="connsiteX7" fmla="*/ 1398711 w 10098081"/>
              <a:gd name="connsiteY7" fmla="*/ 3524307 h 5485015"/>
              <a:gd name="connsiteX8" fmla="*/ 1388551 w 10098081"/>
              <a:gd name="connsiteY8" fmla="*/ 4133907 h 5485015"/>
              <a:gd name="connsiteX9" fmla="*/ 1286951 w 10098081"/>
              <a:gd name="connsiteY9" fmla="*/ 4367587 h 5485015"/>
              <a:gd name="connsiteX10" fmla="*/ 657031 w 10098081"/>
              <a:gd name="connsiteY10" fmla="*/ 4052627 h 5485015"/>
              <a:gd name="connsiteX11" fmla="*/ 149031 w 10098081"/>
              <a:gd name="connsiteY11" fmla="*/ 4377747 h 5485015"/>
              <a:gd name="connsiteX12" fmla="*/ 71815 w 10098081"/>
              <a:gd name="connsiteY12" fmla="*/ 4484876 h 5485015"/>
              <a:gd name="connsiteX13" fmla="*/ 18981 w 10098081"/>
              <a:gd name="connsiteY13" fmla="*/ 4560171 h 5485015"/>
              <a:gd name="connsiteX14" fmla="*/ 415221 w 10098081"/>
              <a:gd name="connsiteY14" fmla="*/ 5011163 h 5485015"/>
              <a:gd name="connsiteX15" fmla="*/ 439605 w 10098081"/>
              <a:gd name="connsiteY15" fmla="*/ 4720015 h 5485015"/>
              <a:gd name="connsiteX16" fmla="*/ 695637 w 10098081"/>
              <a:gd name="connsiteY16" fmla="*/ 4691471 h 5485015"/>
              <a:gd name="connsiteX17" fmla="*/ 799270 w 10098081"/>
              <a:gd name="connsiteY17" fmla="*/ 4817065 h 5485015"/>
              <a:gd name="connsiteX18" fmla="*/ 823654 w 10098081"/>
              <a:gd name="connsiteY18" fmla="*/ 5062542 h 5485015"/>
              <a:gd name="connsiteX19" fmla="*/ 1049206 w 10098081"/>
              <a:gd name="connsiteY19" fmla="*/ 5028289 h 5485015"/>
              <a:gd name="connsiteX20" fmla="*/ 1673031 w 10098081"/>
              <a:gd name="connsiteY20" fmla="*/ 5251967 h 5485015"/>
              <a:gd name="connsiteX21" fmla="*/ 1695382 w 10098081"/>
              <a:gd name="connsiteY21" fmla="*/ 5056833 h 5485015"/>
              <a:gd name="connsiteX22" fmla="*/ 1884358 w 10098081"/>
              <a:gd name="connsiteY22" fmla="*/ 4982619 h 5485015"/>
              <a:gd name="connsiteX23" fmla="*/ 2036758 w 10098081"/>
              <a:gd name="connsiteY23" fmla="*/ 5245223 h 5485015"/>
              <a:gd name="connsiteX24" fmla="*/ 2402518 w 10098081"/>
              <a:gd name="connsiteY24" fmla="*/ 5045416 h 5485015"/>
              <a:gd name="connsiteX25" fmla="*/ 2451286 w 10098081"/>
              <a:gd name="connsiteY25" fmla="*/ 5484991 h 5485015"/>
              <a:gd name="connsiteX26" fmla="*/ 2798758 w 10098081"/>
              <a:gd name="connsiteY26" fmla="*/ 4857027 h 5485015"/>
              <a:gd name="connsiteX27" fmla="*/ 3583111 w 10098081"/>
              <a:gd name="connsiteY27" fmla="*/ 4337107 h 5485015"/>
              <a:gd name="connsiteX28" fmla="*/ 4477191 w 10098081"/>
              <a:gd name="connsiteY28" fmla="*/ 3717347 h 5485015"/>
              <a:gd name="connsiteX29" fmla="*/ 4985191 w 10098081"/>
              <a:gd name="connsiteY29" fmla="*/ 2345747 h 5485015"/>
              <a:gd name="connsiteX30" fmla="*/ 4873431 w 10098081"/>
              <a:gd name="connsiteY30" fmla="*/ 1959667 h 5485015"/>
              <a:gd name="connsiteX31" fmla="*/ 6001191 w 10098081"/>
              <a:gd name="connsiteY31" fmla="*/ 2152707 h 5485015"/>
              <a:gd name="connsiteX32" fmla="*/ 7017191 w 10098081"/>
              <a:gd name="connsiteY32" fmla="*/ 2203507 h 5485015"/>
              <a:gd name="connsiteX33" fmla="*/ 7769031 w 10098081"/>
              <a:gd name="connsiteY33" fmla="*/ 2010467 h 5485015"/>
              <a:gd name="connsiteX34" fmla="*/ 7657271 w 10098081"/>
              <a:gd name="connsiteY34" fmla="*/ 1573587 h 5485015"/>
              <a:gd name="connsiteX35" fmla="*/ 7870631 w 10098081"/>
              <a:gd name="connsiteY35" fmla="*/ 1339907 h 5485015"/>
              <a:gd name="connsiteX36" fmla="*/ 9933111 w 10098081"/>
              <a:gd name="connsiteY36" fmla="*/ 1299267 h 5485015"/>
              <a:gd name="connsiteX37" fmla="*/ 9973751 w 10098081"/>
              <a:gd name="connsiteY37" fmla="*/ 1319587 h 5485015"/>
              <a:gd name="connsiteX38" fmla="*/ 9983911 w 10098081"/>
              <a:gd name="connsiteY38" fmla="*/ 29267 h 5485015"/>
              <a:gd name="connsiteX39" fmla="*/ 9973751 w 10098081"/>
              <a:gd name="connsiteY39" fmla="*/ 903027 h 5485015"/>
              <a:gd name="connsiteX40" fmla="*/ 3156391 w 10098081"/>
              <a:gd name="connsiteY40" fmla="*/ 59747 h 5485015"/>
              <a:gd name="connsiteX0" fmla="*/ 3156391 w 10098081"/>
              <a:gd name="connsiteY0" fmla="*/ 59747 h 5498494"/>
              <a:gd name="connsiteX1" fmla="*/ 2719511 w 10098081"/>
              <a:gd name="connsiteY1" fmla="*/ 1715827 h 5498494"/>
              <a:gd name="connsiteX2" fmla="*/ 2018471 w 10098081"/>
              <a:gd name="connsiteY2" fmla="*/ 2051107 h 5498494"/>
              <a:gd name="connsiteX3" fmla="*/ 2099751 w 10098081"/>
              <a:gd name="connsiteY3" fmla="*/ 3473507 h 5498494"/>
              <a:gd name="connsiteX4" fmla="*/ 2089591 w 10098081"/>
              <a:gd name="connsiteY4" fmla="*/ 3483667 h 5498494"/>
              <a:gd name="connsiteX5" fmla="*/ 1479991 w 10098081"/>
              <a:gd name="connsiteY5" fmla="*/ 3199187 h 5498494"/>
              <a:gd name="connsiteX6" fmla="*/ 1601911 w 10098081"/>
              <a:gd name="connsiteY6" fmla="*/ 3443027 h 5498494"/>
              <a:gd name="connsiteX7" fmla="*/ 1398711 w 10098081"/>
              <a:gd name="connsiteY7" fmla="*/ 3524307 h 5498494"/>
              <a:gd name="connsiteX8" fmla="*/ 1388551 w 10098081"/>
              <a:gd name="connsiteY8" fmla="*/ 4133907 h 5498494"/>
              <a:gd name="connsiteX9" fmla="*/ 1286951 w 10098081"/>
              <a:gd name="connsiteY9" fmla="*/ 4367587 h 5498494"/>
              <a:gd name="connsiteX10" fmla="*/ 657031 w 10098081"/>
              <a:gd name="connsiteY10" fmla="*/ 4052627 h 5498494"/>
              <a:gd name="connsiteX11" fmla="*/ 149031 w 10098081"/>
              <a:gd name="connsiteY11" fmla="*/ 4377747 h 5498494"/>
              <a:gd name="connsiteX12" fmla="*/ 71815 w 10098081"/>
              <a:gd name="connsiteY12" fmla="*/ 4484876 h 5498494"/>
              <a:gd name="connsiteX13" fmla="*/ 18981 w 10098081"/>
              <a:gd name="connsiteY13" fmla="*/ 4560171 h 5498494"/>
              <a:gd name="connsiteX14" fmla="*/ 415221 w 10098081"/>
              <a:gd name="connsiteY14" fmla="*/ 5011163 h 5498494"/>
              <a:gd name="connsiteX15" fmla="*/ 439605 w 10098081"/>
              <a:gd name="connsiteY15" fmla="*/ 4720015 h 5498494"/>
              <a:gd name="connsiteX16" fmla="*/ 695637 w 10098081"/>
              <a:gd name="connsiteY16" fmla="*/ 4691471 h 5498494"/>
              <a:gd name="connsiteX17" fmla="*/ 799270 w 10098081"/>
              <a:gd name="connsiteY17" fmla="*/ 4817065 h 5498494"/>
              <a:gd name="connsiteX18" fmla="*/ 823654 w 10098081"/>
              <a:gd name="connsiteY18" fmla="*/ 5062542 h 5498494"/>
              <a:gd name="connsiteX19" fmla="*/ 1049206 w 10098081"/>
              <a:gd name="connsiteY19" fmla="*/ 5028289 h 5498494"/>
              <a:gd name="connsiteX20" fmla="*/ 1673031 w 10098081"/>
              <a:gd name="connsiteY20" fmla="*/ 5251967 h 5498494"/>
              <a:gd name="connsiteX21" fmla="*/ 1695382 w 10098081"/>
              <a:gd name="connsiteY21" fmla="*/ 5056833 h 5498494"/>
              <a:gd name="connsiteX22" fmla="*/ 1884358 w 10098081"/>
              <a:gd name="connsiteY22" fmla="*/ 4982619 h 5498494"/>
              <a:gd name="connsiteX23" fmla="*/ 2036758 w 10098081"/>
              <a:gd name="connsiteY23" fmla="*/ 5245223 h 5498494"/>
              <a:gd name="connsiteX24" fmla="*/ 2402518 w 10098081"/>
              <a:gd name="connsiteY24" fmla="*/ 5045416 h 5498494"/>
              <a:gd name="connsiteX25" fmla="*/ 2451286 w 10098081"/>
              <a:gd name="connsiteY25" fmla="*/ 5484991 h 5498494"/>
              <a:gd name="connsiteX26" fmla="*/ 2798758 w 10098081"/>
              <a:gd name="connsiteY26" fmla="*/ 4857027 h 5498494"/>
              <a:gd name="connsiteX27" fmla="*/ 3583111 w 10098081"/>
              <a:gd name="connsiteY27" fmla="*/ 4337107 h 5498494"/>
              <a:gd name="connsiteX28" fmla="*/ 4477191 w 10098081"/>
              <a:gd name="connsiteY28" fmla="*/ 3717347 h 5498494"/>
              <a:gd name="connsiteX29" fmla="*/ 4985191 w 10098081"/>
              <a:gd name="connsiteY29" fmla="*/ 2345747 h 5498494"/>
              <a:gd name="connsiteX30" fmla="*/ 4873431 w 10098081"/>
              <a:gd name="connsiteY30" fmla="*/ 1959667 h 5498494"/>
              <a:gd name="connsiteX31" fmla="*/ 6001191 w 10098081"/>
              <a:gd name="connsiteY31" fmla="*/ 2152707 h 5498494"/>
              <a:gd name="connsiteX32" fmla="*/ 7017191 w 10098081"/>
              <a:gd name="connsiteY32" fmla="*/ 2203507 h 5498494"/>
              <a:gd name="connsiteX33" fmla="*/ 7769031 w 10098081"/>
              <a:gd name="connsiteY33" fmla="*/ 2010467 h 5498494"/>
              <a:gd name="connsiteX34" fmla="*/ 7657271 w 10098081"/>
              <a:gd name="connsiteY34" fmla="*/ 1573587 h 5498494"/>
              <a:gd name="connsiteX35" fmla="*/ 7870631 w 10098081"/>
              <a:gd name="connsiteY35" fmla="*/ 1339907 h 5498494"/>
              <a:gd name="connsiteX36" fmla="*/ 9933111 w 10098081"/>
              <a:gd name="connsiteY36" fmla="*/ 1299267 h 5498494"/>
              <a:gd name="connsiteX37" fmla="*/ 9973751 w 10098081"/>
              <a:gd name="connsiteY37" fmla="*/ 1319587 h 5498494"/>
              <a:gd name="connsiteX38" fmla="*/ 9983911 w 10098081"/>
              <a:gd name="connsiteY38" fmla="*/ 29267 h 5498494"/>
              <a:gd name="connsiteX39" fmla="*/ 9973751 w 10098081"/>
              <a:gd name="connsiteY39" fmla="*/ 903027 h 5498494"/>
              <a:gd name="connsiteX40" fmla="*/ 3156391 w 10098081"/>
              <a:gd name="connsiteY40" fmla="*/ 59747 h 5498494"/>
              <a:gd name="connsiteX0" fmla="*/ 3156391 w 10098081"/>
              <a:gd name="connsiteY0" fmla="*/ 59747 h 5502314"/>
              <a:gd name="connsiteX1" fmla="*/ 2719511 w 10098081"/>
              <a:gd name="connsiteY1" fmla="*/ 1715827 h 5502314"/>
              <a:gd name="connsiteX2" fmla="*/ 2018471 w 10098081"/>
              <a:gd name="connsiteY2" fmla="*/ 2051107 h 5502314"/>
              <a:gd name="connsiteX3" fmla="*/ 2099751 w 10098081"/>
              <a:gd name="connsiteY3" fmla="*/ 3473507 h 5502314"/>
              <a:gd name="connsiteX4" fmla="*/ 2089591 w 10098081"/>
              <a:gd name="connsiteY4" fmla="*/ 3483667 h 5502314"/>
              <a:gd name="connsiteX5" fmla="*/ 1479991 w 10098081"/>
              <a:gd name="connsiteY5" fmla="*/ 3199187 h 5502314"/>
              <a:gd name="connsiteX6" fmla="*/ 1601911 w 10098081"/>
              <a:gd name="connsiteY6" fmla="*/ 3443027 h 5502314"/>
              <a:gd name="connsiteX7" fmla="*/ 1398711 w 10098081"/>
              <a:gd name="connsiteY7" fmla="*/ 3524307 h 5502314"/>
              <a:gd name="connsiteX8" fmla="*/ 1388551 w 10098081"/>
              <a:gd name="connsiteY8" fmla="*/ 4133907 h 5502314"/>
              <a:gd name="connsiteX9" fmla="*/ 1286951 w 10098081"/>
              <a:gd name="connsiteY9" fmla="*/ 4367587 h 5502314"/>
              <a:gd name="connsiteX10" fmla="*/ 657031 w 10098081"/>
              <a:gd name="connsiteY10" fmla="*/ 4052627 h 5502314"/>
              <a:gd name="connsiteX11" fmla="*/ 149031 w 10098081"/>
              <a:gd name="connsiteY11" fmla="*/ 4377747 h 5502314"/>
              <a:gd name="connsiteX12" fmla="*/ 71815 w 10098081"/>
              <a:gd name="connsiteY12" fmla="*/ 4484876 h 5502314"/>
              <a:gd name="connsiteX13" fmla="*/ 18981 w 10098081"/>
              <a:gd name="connsiteY13" fmla="*/ 4560171 h 5502314"/>
              <a:gd name="connsiteX14" fmla="*/ 415221 w 10098081"/>
              <a:gd name="connsiteY14" fmla="*/ 5011163 h 5502314"/>
              <a:gd name="connsiteX15" fmla="*/ 439605 w 10098081"/>
              <a:gd name="connsiteY15" fmla="*/ 4720015 h 5502314"/>
              <a:gd name="connsiteX16" fmla="*/ 695637 w 10098081"/>
              <a:gd name="connsiteY16" fmla="*/ 4691471 h 5502314"/>
              <a:gd name="connsiteX17" fmla="*/ 799270 w 10098081"/>
              <a:gd name="connsiteY17" fmla="*/ 4817065 h 5502314"/>
              <a:gd name="connsiteX18" fmla="*/ 823654 w 10098081"/>
              <a:gd name="connsiteY18" fmla="*/ 5062542 h 5502314"/>
              <a:gd name="connsiteX19" fmla="*/ 1049206 w 10098081"/>
              <a:gd name="connsiteY19" fmla="*/ 5028289 h 5502314"/>
              <a:gd name="connsiteX20" fmla="*/ 1673031 w 10098081"/>
              <a:gd name="connsiteY20" fmla="*/ 5251967 h 5502314"/>
              <a:gd name="connsiteX21" fmla="*/ 1695382 w 10098081"/>
              <a:gd name="connsiteY21" fmla="*/ 5056833 h 5502314"/>
              <a:gd name="connsiteX22" fmla="*/ 1884358 w 10098081"/>
              <a:gd name="connsiteY22" fmla="*/ 4982619 h 5502314"/>
              <a:gd name="connsiteX23" fmla="*/ 2036758 w 10098081"/>
              <a:gd name="connsiteY23" fmla="*/ 5245223 h 5502314"/>
              <a:gd name="connsiteX24" fmla="*/ 2402518 w 10098081"/>
              <a:gd name="connsiteY24" fmla="*/ 5045416 h 5502314"/>
              <a:gd name="connsiteX25" fmla="*/ 2451286 w 10098081"/>
              <a:gd name="connsiteY25" fmla="*/ 5484991 h 5502314"/>
              <a:gd name="connsiteX26" fmla="*/ 2762182 w 10098081"/>
              <a:gd name="connsiteY26" fmla="*/ 5359398 h 5502314"/>
              <a:gd name="connsiteX27" fmla="*/ 2798758 w 10098081"/>
              <a:gd name="connsiteY27" fmla="*/ 4857027 h 5502314"/>
              <a:gd name="connsiteX28" fmla="*/ 3583111 w 10098081"/>
              <a:gd name="connsiteY28" fmla="*/ 4337107 h 5502314"/>
              <a:gd name="connsiteX29" fmla="*/ 4477191 w 10098081"/>
              <a:gd name="connsiteY29" fmla="*/ 3717347 h 5502314"/>
              <a:gd name="connsiteX30" fmla="*/ 4985191 w 10098081"/>
              <a:gd name="connsiteY30" fmla="*/ 2345747 h 5502314"/>
              <a:gd name="connsiteX31" fmla="*/ 4873431 w 10098081"/>
              <a:gd name="connsiteY31" fmla="*/ 1959667 h 5502314"/>
              <a:gd name="connsiteX32" fmla="*/ 6001191 w 10098081"/>
              <a:gd name="connsiteY32" fmla="*/ 2152707 h 5502314"/>
              <a:gd name="connsiteX33" fmla="*/ 7017191 w 10098081"/>
              <a:gd name="connsiteY33" fmla="*/ 2203507 h 5502314"/>
              <a:gd name="connsiteX34" fmla="*/ 7769031 w 10098081"/>
              <a:gd name="connsiteY34" fmla="*/ 2010467 h 5502314"/>
              <a:gd name="connsiteX35" fmla="*/ 7657271 w 10098081"/>
              <a:gd name="connsiteY35" fmla="*/ 1573587 h 5502314"/>
              <a:gd name="connsiteX36" fmla="*/ 7870631 w 10098081"/>
              <a:gd name="connsiteY36" fmla="*/ 1339907 h 5502314"/>
              <a:gd name="connsiteX37" fmla="*/ 9933111 w 10098081"/>
              <a:gd name="connsiteY37" fmla="*/ 1299267 h 5502314"/>
              <a:gd name="connsiteX38" fmla="*/ 9973751 w 10098081"/>
              <a:gd name="connsiteY38" fmla="*/ 1319587 h 5502314"/>
              <a:gd name="connsiteX39" fmla="*/ 9983911 w 10098081"/>
              <a:gd name="connsiteY39" fmla="*/ 29267 h 5502314"/>
              <a:gd name="connsiteX40" fmla="*/ 9973751 w 10098081"/>
              <a:gd name="connsiteY40" fmla="*/ 903027 h 5502314"/>
              <a:gd name="connsiteX41" fmla="*/ 3156391 w 10098081"/>
              <a:gd name="connsiteY41" fmla="*/ 59747 h 5502314"/>
              <a:gd name="connsiteX0" fmla="*/ 3156391 w 10098081"/>
              <a:gd name="connsiteY0" fmla="*/ 59747 h 5581370"/>
              <a:gd name="connsiteX1" fmla="*/ 2719511 w 10098081"/>
              <a:gd name="connsiteY1" fmla="*/ 1715827 h 5581370"/>
              <a:gd name="connsiteX2" fmla="*/ 2018471 w 10098081"/>
              <a:gd name="connsiteY2" fmla="*/ 2051107 h 5581370"/>
              <a:gd name="connsiteX3" fmla="*/ 2099751 w 10098081"/>
              <a:gd name="connsiteY3" fmla="*/ 3473507 h 5581370"/>
              <a:gd name="connsiteX4" fmla="*/ 2089591 w 10098081"/>
              <a:gd name="connsiteY4" fmla="*/ 3483667 h 5581370"/>
              <a:gd name="connsiteX5" fmla="*/ 1479991 w 10098081"/>
              <a:gd name="connsiteY5" fmla="*/ 3199187 h 5581370"/>
              <a:gd name="connsiteX6" fmla="*/ 1601911 w 10098081"/>
              <a:gd name="connsiteY6" fmla="*/ 3443027 h 5581370"/>
              <a:gd name="connsiteX7" fmla="*/ 1398711 w 10098081"/>
              <a:gd name="connsiteY7" fmla="*/ 3524307 h 5581370"/>
              <a:gd name="connsiteX8" fmla="*/ 1388551 w 10098081"/>
              <a:gd name="connsiteY8" fmla="*/ 4133907 h 5581370"/>
              <a:gd name="connsiteX9" fmla="*/ 1286951 w 10098081"/>
              <a:gd name="connsiteY9" fmla="*/ 4367587 h 5581370"/>
              <a:gd name="connsiteX10" fmla="*/ 657031 w 10098081"/>
              <a:gd name="connsiteY10" fmla="*/ 4052627 h 5581370"/>
              <a:gd name="connsiteX11" fmla="*/ 149031 w 10098081"/>
              <a:gd name="connsiteY11" fmla="*/ 4377747 h 5581370"/>
              <a:gd name="connsiteX12" fmla="*/ 71815 w 10098081"/>
              <a:gd name="connsiteY12" fmla="*/ 4484876 h 5581370"/>
              <a:gd name="connsiteX13" fmla="*/ 18981 w 10098081"/>
              <a:gd name="connsiteY13" fmla="*/ 4560171 h 5581370"/>
              <a:gd name="connsiteX14" fmla="*/ 415221 w 10098081"/>
              <a:gd name="connsiteY14" fmla="*/ 5011163 h 5581370"/>
              <a:gd name="connsiteX15" fmla="*/ 439605 w 10098081"/>
              <a:gd name="connsiteY15" fmla="*/ 4720015 h 5581370"/>
              <a:gd name="connsiteX16" fmla="*/ 695637 w 10098081"/>
              <a:gd name="connsiteY16" fmla="*/ 4691471 h 5581370"/>
              <a:gd name="connsiteX17" fmla="*/ 799270 w 10098081"/>
              <a:gd name="connsiteY17" fmla="*/ 4817065 h 5581370"/>
              <a:gd name="connsiteX18" fmla="*/ 823654 w 10098081"/>
              <a:gd name="connsiteY18" fmla="*/ 5062542 h 5581370"/>
              <a:gd name="connsiteX19" fmla="*/ 1049206 w 10098081"/>
              <a:gd name="connsiteY19" fmla="*/ 5028289 h 5581370"/>
              <a:gd name="connsiteX20" fmla="*/ 1673031 w 10098081"/>
              <a:gd name="connsiteY20" fmla="*/ 5251967 h 5581370"/>
              <a:gd name="connsiteX21" fmla="*/ 1695382 w 10098081"/>
              <a:gd name="connsiteY21" fmla="*/ 5056833 h 5581370"/>
              <a:gd name="connsiteX22" fmla="*/ 1884358 w 10098081"/>
              <a:gd name="connsiteY22" fmla="*/ 4982619 h 5581370"/>
              <a:gd name="connsiteX23" fmla="*/ 2036758 w 10098081"/>
              <a:gd name="connsiteY23" fmla="*/ 5245223 h 5581370"/>
              <a:gd name="connsiteX24" fmla="*/ 2402518 w 10098081"/>
              <a:gd name="connsiteY24" fmla="*/ 5045416 h 5581370"/>
              <a:gd name="connsiteX25" fmla="*/ 2451286 w 10098081"/>
              <a:gd name="connsiteY25" fmla="*/ 5484991 h 5581370"/>
              <a:gd name="connsiteX26" fmla="*/ 2810950 w 10098081"/>
              <a:gd name="connsiteY26" fmla="*/ 5536370 h 5581370"/>
              <a:gd name="connsiteX27" fmla="*/ 2798758 w 10098081"/>
              <a:gd name="connsiteY27" fmla="*/ 4857027 h 5581370"/>
              <a:gd name="connsiteX28" fmla="*/ 3583111 w 10098081"/>
              <a:gd name="connsiteY28" fmla="*/ 4337107 h 5581370"/>
              <a:gd name="connsiteX29" fmla="*/ 4477191 w 10098081"/>
              <a:gd name="connsiteY29" fmla="*/ 3717347 h 5581370"/>
              <a:gd name="connsiteX30" fmla="*/ 4985191 w 10098081"/>
              <a:gd name="connsiteY30" fmla="*/ 2345747 h 5581370"/>
              <a:gd name="connsiteX31" fmla="*/ 4873431 w 10098081"/>
              <a:gd name="connsiteY31" fmla="*/ 1959667 h 5581370"/>
              <a:gd name="connsiteX32" fmla="*/ 6001191 w 10098081"/>
              <a:gd name="connsiteY32" fmla="*/ 2152707 h 5581370"/>
              <a:gd name="connsiteX33" fmla="*/ 7017191 w 10098081"/>
              <a:gd name="connsiteY33" fmla="*/ 2203507 h 5581370"/>
              <a:gd name="connsiteX34" fmla="*/ 7769031 w 10098081"/>
              <a:gd name="connsiteY34" fmla="*/ 2010467 h 5581370"/>
              <a:gd name="connsiteX35" fmla="*/ 7657271 w 10098081"/>
              <a:gd name="connsiteY35" fmla="*/ 1573587 h 5581370"/>
              <a:gd name="connsiteX36" fmla="*/ 7870631 w 10098081"/>
              <a:gd name="connsiteY36" fmla="*/ 1339907 h 5581370"/>
              <a:gd name="connsiteX37" fmla="*/ 9933111 w 10098081"/>
              <a:gd name="connsiteY37" fmla="*/ 1299267 h 5581370"/>
              <a:gd name="connsiteX38" fmla="*/ 9973751 w 10098081"/>
              <a:gd name="connsiteY38" fmla="*/ 1319587 h 5581370"/>
              <a:gd name="connsiteX39" fmla="*/ 9983911 w 10098081"/>
              <a:gd name="connsiteY39" fmla="*/ 29267 h 5581370"/>
              <a:gd name="connsiteX40" fmla="*/ 9973751 w 10098081"/>
              <a:gd name="connsiteY40" fmla="*/ 903027 h 5581370"/>
              <a:gd name="connsiteX41" fmla="*/ 3156391 w 10098081"/>
              <a:gd name="connsiteY41" fmla="*/ 59747 h 558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098081" h="5581370">
                <a:moveTo>
                  <a:pt x="3156391" y="59747"/>
                </a:moveTo>
                <a:cubicBezTo>
                  <a:pt x="3032777" y="721840"/>
                  <a:pt x="2909164" y="1383934"/>
                  <a:pt x="2719511" y="1715827"/>
                </a:cubicBezTo>
                <a:cubicBezTo>
                  <a:pt x="2529858" y="2047720"/>
                  <a:pt x="2121764" y="1758160"/>
                  <a:pt x="2018471" y="2051107"/>
                </a:cubicBezTo>
                <a:cubicBezTo>
                  <a:pt x="1915178" y="2344054"/>
                  <a:pt x="2087898" y="3234747"/>
                  <a:pt x="2099751" y="3473507"/>
                </a:cubicBezTo>
                <a:cubicBezTo>
                  <a:pt x="2111604" y="3712267"/>
                  <a:pt x="2192884" y="3529387"/>
                  <a:pt x="2089591" y="3483667"/>
                </a:cubicBezTo>
                <a:cubicBezTo>
                  <a:pt x="1986298" y="3437947"/>
                  <a:pt x="1561271" y="3205960"/>
                  <a:pt x="1479991" y="3199187"/>
                </a:cubicBezTo>
                <a:cubicBezTo>
                  <a:pt x="1398711" y="3192414"/>
                  <a:pt x="1615458" y="3388840"/>
                  <a:pt x="1601911" y="3443027"/>
                </a:cubicBezTo>
                <a:cubicBezTo>
                  <a:pt x="1588364" y="3497214"/>
                  <a:pt x="1434271" y="3409160"/>
                  <a:pt x="1398711" y="3524307"/>
                </a:cubicBezTo>
                <a:cubicBezTo>
                  <a:pt x="1363151" y="3639454"/>
                  <a:pt x="1407178" y="3993360"/>
                  <a:pt x="1388551" y="4133907"/>
                </a:cubicBezTo>
                <a:cubicBezTo>
                  <a:pt x="1369924" y="4274454"/>
                  <a:pt x="1408871" y="4381134"/>
                  <a:pt x="1286951" y="4367587"/>
                </a:cubicBezTo>
                <a:cubicBezTo>
                  <a:pt x="1165031" y="4354040"/>
                  <a:pt x="846684" y="4050934"/>
                  <a:pt x="657031" y="4052627"/>
                </a:cubicBezTo>
                <a:cubicBezTo>
                  <a:pt x="467378" y="4054320"/>
                  <a:pt x="246567" y="4305705"/>
                  <a:pt x="149031" y="4377747"/>
                </a:cubicBezTo>
                <a:cubicBezTo>
                  <a:pt x="51495" y="4449789"/>
                  <a:pt x="93490" y="4454472"/>
                  <a:pt x="71815" y="4484876"/>
                </a:cubicBezTo>
                <a:cubicBezTo>
                  <a:pt x="50140" y="4515280"/>
                  <a:pt x="-38253" y="4472457"/>
                  <a:pt x="18981" y="4560171"/>
                </a:cubicBezTo>
                <a:cubicBezTo>
                  <a:pt x="76215" y="4647885"/>
                  <a:pt x="372549" y="5005454"/>
                  <a:pt x="415221" y="5011163"/>
                </a:cubicBezTo>
                <a:cubicBezTo>
                  <a:pt x="457893" y="5016872"/>
                  <a:pt x="379661" y="4715258"/>
                  <a:pt x="439605" y="4720015"/>
                </a:cubicBezTo>
                <a:cubicBezTo>
                  <a:pt x="499549" y="4724772"/>
                  <a:pt x="635693" y="4675296"/>
                  <a:pt x="695637" y="4691471"/>
                </a:cubicBezTo>
                <a:cubicBezTo>
                  <a:pt x="755581" y="4707646"/>
                  <a:pt x="770822" y="4774249"/>
                  <a:pt x="799270" y="4817065"/>
                </a:cubicBezTo>
                <a:cubicBezTo>
                  <a:pt x="827718" y="4859881"/>
                  <a:pt x="781998" y="5027338"/>
                  <a:pt x="823654" y="5062542"/>
                </a:cubicBezTo>
                <a:cubicBezTo>
                  <a:pt x="865310" y="5097746"/>
                  <a:pt x="914755" y="4977689"/>
                  <a:pt x="1049206" y="5028289"/>
                </a:cubicBezTo>
                <a:cubicBezTo>
                  <a:pt x="1183657" y="5078889"/>
                  <a:pt x="1565335" y="5247210"/>
                  <a:pt x="1673031" y="5251967"/>
                </a:cubicBezTo>
                <a:cubicBezTo>
                  <a:pt x="1780727" y="5256724"/>
                  <a:pt x="1660161" y="5101724"/>
                  <a:pt x="1695382" y="5056833"/>
                </a:cubicBezTo>
                <a:cubicBezTo>
                  <a:pt x="1730603" y="5011942"/>
                  <a:pt x="1823398" y="5007357"/>
                  <a:pt x="1884358" y="4982619"/>
                </a:cubicBezTo>
                <a:cubicBezTo>
                  <a:pt x="1945318" y="4957881"/>
                  <a:pt x="1950398" y="5234757"/>
                  <a:pt x="2036758" y="5245223"/>
                </a:cubicBezTo>
                <a:cubicBezTo>
                  <a:pt x="2123118" y="5255689"/>
                  <a:pt x="2325302" y="5092038"/>
                  <a:pt x="2402518" y="5045416"/>
                </a:cubicBezTo>
                <a:cubicBezTo>
                  <a:pt x="2479734" y="4998794"/>
                  <a:pt x="2391342" y="5432661"/>
                  <a:pt x="2451286" y="5484991"/>
                </a:cubicBezTo>
                <a:cubicBezTo>
                  <a:pt x="2511230" y="5537321"/>
                  <a:pt x="2753038" y="5641031"/>
                  <a:pt x="2810950" y="5536370"/>
                </a:cubicBezTo>
                <a:cubicBezTo>
                  <a:pt x="2868862" y="5431709"/>
                  <a:pt x="2661936" y="5027409"/>
                  <a:pt x="2798758" y="4857027"/>
                </a:cubicBezTo>
                <a:cubicBezTo>
                  <a:pt x="2920339" y="4711384"/>
                  <a:pt x="3303372" y="4527054"/>
                  <a:pt x="3583111" y="4337107"/>
                </a:cubicBezTo>
                <a:cubicBezTo>
                  <a:pt x="3862850" y="4147160"/>
                  <a:pt x="4243511" y="4049240"/>
                  <a:pt x="4477191" y="3717347"/>
                </a:cubicBezTo>
                <a:cubicBezTo>
                  <a:pt x="4710871" y="3385454"/>
                  <a:pt x="4919151" y="2638694"/>
                  <a:pt x="4985191" y="2345747"/>
                </a:cubicBezTo>
                <a:cubicBezTo>
                  <a:pt x="5051231" y="2052800"/>
                  <a:pt x="4704098" y="1991840"/>
                  <a:pt x="4873431" y="1959667"/>
                </a:cubicBezTo>
                <a:cubicBezTo>
                  <a:pt x="5042764" y="1927494"/>
                  <a:pt x="5643898" y="2112067"/>
                  <a:pt x="6001191" y="2152707"/>
                </a:cubicBezTo>
                <a:cubicBezTo>
                  <a:pt x="6358484" y="2193347"/>
                  <a:pt x="6722551" y="2227214"/>
                  <a:pt x="7017191" y="2203507"/>
                </a:cubicBezTo>
                <a:cubicBezTo>
                  <a:pt x="7311831" y="2179800"/>
                  <a:pt x="7662351" y="2115454"/>
                  <a:pt x="7769031" y="2010467"/>
                </a:cubicBezTo>
                <a:cubicBezTo>
                  <a:pt x="7875711" y="1905480"/>
                  <a:pt x="7640338" y="1685347"/>
                  <a:pt x="7657271" y="1573587"/>
                </a:cubicBezTo>
                <a:cubicBezTo>
                  <a:pt x="7674204" y="1461827"/>
                  <a:pt x="7491324" y="1385627"/>
                  <a:pt x="7870631" y="1339907"/>
                </a:cubicBezTo>
                <a:cubicBezTo>
                  <a:pt x="8249938" y="1294187"/>
                  <a:pt x="9582591" y="1302654"/>
                  <a:pt x="9933111" y="1299267"/>
                </a:cubicBezTo>
                <a:cubicBezTo>
                  <a:pt x="10283631" y="1295880"/>
                  <a:pt x="9965284" y="1531254"/>
                  <a:pt x="9973751" y="1319587"/>
                </a:cubicBezTo>
                <a:cubicBezTo>
                  <a:pt x="9982218" y="1107920"/>
                  <a:pt x="9980524" y="249400"/>
                  <a:pt x="9983911" y="29267"/>
                </a:cubicBezTo>
                <a:cubicBezTo>
                  <a:pt x="9987298" y="-190866"/>
                  <a:pt x="9973751" y="903027"/>
                  <a:pt x="9973751" y="903027"/>
                </a:cubicBezTo>
                <a:cubicBezTo>
                  <a:pt x="7694524" y="923347"/>
                  <a:pt x="5435618" y="39427"/>
                  <a:pt x="3156391" y="59747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29000">
                <a:srgbClr val="FFFF99"/>
              </a:gs>
              <a:gs pos="51002">
                <a:srgbClr val="FFFF81">
                  <a:alpha val="69000"/>
                </a:srgbClr>
              </a:gs>
              <a:gs pos="86000">
                <a:srgbClr val="FFFF00">
                  <a:alpha val="54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ombo 16">
            <a:extLst>
              <a:ext uri="{FF2B5EF4-FFF2-40B4-BE49-F238E27FC236}">
                <a16:creationId xmlns:a16="http://schemas.microsoft.com/office/drawing/2014/main" id="{A5FD9003-C65E-4269-8C8D-2A01E863DB04}"/>
              </a:ext>
            </a:extLst>
          </p:cNvPr>
          <p:cNvSpPr/>
          <p:nvPr/>
        </p:nvSpPr>
        <p:spPr>
          <a:xfrm>
            <a:off x="395897" y="5064882"/>
            <a:ext cx="1612900" cy="1612900"/>
          </a:xfrm>
          <a:prstGeom prst="diamond">
            <a:avLst/>
          </a:prstGeom>
          <a:gradFill>
            <a:gsLst>
              <a:gs pos="72000">
                <a:srgbClr val="92D050">
                  <a:alpha val="59000"/>
                </a:srgbClr>
              </a:gs>
              <a:gs pos="10072">
                <a:srgbClr val="FF0000"/>
              </a:gs>
              <a:gs pos="61000">
                <a:srgbClr val="FFC000">
                  <a:alpha val="59000"/>
                </a:srgbClr>
              </a:gs>
              <a:gs pos="26000">
                <a:srgbClr val="FF0000"/>
              </a:gs>
              <a:gs pos="100000">
                <a:schemeClr val="bg1">
                  <a:lumMod val="65000"/>
                  <a:alpha val="4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656CE0F-4C3B-460B-A9FE-7D25CC6111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330" y="1946190"/>
            <a:ext cx="1805325" cy="214050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11F5CC4-784F-420B-B6E4-602EF5F98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729" y="342901"/>
            <a:ext cx="6941870" cy="777873"/>
          </a:xfrm>
          <a:gradFill flip="none" rotWithShape="1">
            <a:gsLst>
              <a:gs pos="75000">
                <a:srgbClr val="00B0F0"/>
              </a:gs>
              <a:gs pos="38000">
                <a:srgbClr val="00B0F0">
                  <a:alpha val="64000"/>
                </a:srgbClr>
              </a:gs>
              <a:gs pos="1000">
                <a:srgbClr val="00B0F0">
                  <a:alpha val="40000"/>
                </a:srgbClr>
              </a:gs>
              <a:gs pos="100000">
                <a:srgbClr val="0070C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vert="horz" lIns="91440" tIns="45720" rIns="1080000" bIns="45720" rtlCol="0" anchor="ctr">
            <a:normAutofit fontScale="90000"/>
          </a:bodyPr>
          <a:lstStyle/>
          <a:p>
            <a:r>
              <a:rPr lang="it-IT" dirty="0"/>
              <a:t> </a:t>
            </a:r>
            <a:r>
              <a:rPr lang="it-IT" dirty="0"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glow rad="127000">
                    <a:srgbClr val="FFC000"/>
                  </a:glow>
                </a:effectLst>
              </a:rPr>
              <a:t>* Regola base</a:t>
            </a:r>
          </a:p>
        </p:txBody>
      </p:sp>
      <p:pic>
        <p:nvPicPr>
          <p:cNvPr id="6" name="Immagine 5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C2448E3C-30DA-4DC8-B805-CD16F4DBF86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17" y="5185870"/>
            <a:ext cx="4646571" cy="145940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574DC27-95C0-406D-BAE5-BDC28AAC5AC5}"/>
              </a:ext>
            </a:extLst>
          </p:cNvPr>
          <p:cNvSpPr txBox="1"/>
          <p:nvPr/>
        </p:nvSpPr>
        <p:spPr>
          <a:xfrm>
            <a:off x="4375274" y="2099140"/>
            <a:ext cx="63797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cap="small" dirty="0">
                <a:solidFill>
                  <a:srgbClr val="00359A"/>
                </a:solidFill>
                <a:effectLst/>
                <a:latin typeface="Cooper Black" panose="0208090404030B020404" pitchFamily="18" charset="0"/>
                <a:ea typeface="Calibri" panose="020F0502020204030204" pitchFamily="34" charset="0"/>
              </a:rPr>
              <a:t>La Prima Condizione</a:t>
            </a:r>
          </a:p>
          <a:p>
            <a:r>
              <a:rPr lang="it-IT" sz="3200" dirty="0">
                <a:ln w="19050">
                  <a:solidFill>
                    <a:srgbClr val="00359A"/>
                  </a:solidFill>
                </a:ln>
                <a:solidFill>
                  <a:srgbClr val="FFFF00"/>
                </a:solidFill>
                <a:effectLst/>
                <a:latin typeface="Cooper Black" panose="0208090404030B020404" pitchFamily="18" charset="0"/>
                <a:ea typeface="Calibri" panose="020F0502020204030204" pitchFamily="34" charset="0"/>
              </a:rPr>
              <a:t>perché il dialogo sia possibile</a:t>
            </a:r>
          </a:p>
          <a:p>
            <a:r>
              <a:rPr lang="it-IT" sz="3200" dirty="0">
                <a:solidFill>
                  <a:srgbClr val="E9181C"/>
                </a:solidFill>
                <a:effectLst/>
                <a:latin typeface="Cooper Black" panose="0208090404030B020404" pitchFamily="18" charset="0"/>
                <a:ea typeface="Calibri" panose="020F0502020204030204" pitchFamily="34" charset="0"/>
              </a:rPr>
              <a:t>È IL RISPETTO RECIPROCO,</a:t>
            </a:r>
          </a:p>
          <a:p>
            <a:r>
              <a:rPr lang="it-IT" sz="3200" dirty="0">
                <a:ln>
                  <a:solidFill>
                    <a:srgbClr val="17671B"/>
                  </a:solidFill>
                </a:ln>
                <a:solidFill>
                  <a:srgbClr val="EF7F1A"/>
                </a:solidFill>
                <a:effectLst/>
                <a:latin typeface="Cooper Black" panose="0208090404030B020404" pitchFamily="18" charset="0"/>
                <a:ea typeface="Calibri" panose="020F0502020204030204" pitchFamily="34" charset="0"/>
              </a:rPr>
              <a:t>che implica il dovere</a:t>
            </a:r>
          </a:p>
          <a:p>
            <a:r>
              <a:rPr lang="it-IT" sz="3200" dirty="0">
                <a:ln>
                  <a:solidFill>
                    <a:srgbClr val="17671B"/>
                  </a:solidFill>
                </a:ln>
                <a:solidFill>
                  <a:srgbClr val="EF7F1A"/>
                </a:solidFill>
                <a:effectLst/>
                <a:latin typeface="Cooper Black" panose="0208090404030B020404" pitchFamily="18" charset="0"/>
                <a:ea typeface="Calibri" panose="020F0502020204030204" pitchFamily="34" charset="0"/>
              </a:rPr>
              <a:t>di comprendere lealmente</a:t>
            </a:r>
          </a:p>
          <a:p>
            <a:r>
              <a:rPr lang="it-IT" sz="3200" dirty="0">
                <a:solidFill>
                  <a:srgbClr val="17671B"/>
                </a:solidFill>
                <a:effectLst/>
                <a:latin typeface="Cooper Black" panose="0208090404030B020404" pitchFamily="18" charset="0"/>
                <a:ea typeface="Calibri" panose="020F0502020204030204" pitchFamily="34" charset="0"/>
              </a:rPr>
              <a:t>ciò che l'altro dice.</a:t>
            </a:r>
          </a:p>
          <a:p>
            <a:pPr>
              <a:spcBef>
                <a:spcPts val="1200"/>
              </a:spcBef>
            </a:pPr>
            <a:r>
              <a:rPr lang="it-IT" sz="2800" dirty="0">
                <a:effectLst/>
                <a:latin typeface="Copperplate Gothic Bold" panose="020E0705020206020404" pitchFamily="34" charset="0"/>
                <a:ea typeface="Calibri" panose="020F0502020204030204" pitchFamily="34" charset="0"/>
              </a:rPr>
              <a:t>						Norberto Bobbio</a:t>
            </a:r>
          </a:p>
          <a:p>
            <a:endParaRPr lang="it-IT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F95DD653-7131-4382-A6D2-333E6CE6D3A9}"/>
              </a:ext>
            </a:extLst>
          </p:cNvPr>
          <p:cNvSpPr/>
          <p:nvPr/>
        </p:nvSpPr>
        <p:spPr>
          <a:xfrm>
            <a:off x="651943" y="4010902"/>
            <a:ext cx="27415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400" b="1" spc="300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r>
              <a:rPr lang="it-IT" sz="3200" b="1" spc="300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 </a:t>
            </a:r>
            <a:r>
              <a:rPr lang="it-IT" sz="26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RISPETTO</a:t>
            </a:r>
          </a:p>
        </p:txBody>
      </p:sp>
      <p:pic>
        <p:nvPicPr>
          <p:cNvPr id="11" name="Immagine 10" descr="Immagine che contiene testo, grafica vettoriale&#10;&#10;Descrizione generata automaticamente">
            <a:extLst>
              <a:ext uri="{FF2B5EF4-FFF2-40B4-BE49-F238E27FC236}">
                <a16:creationId xmlns:a16="http://schemas.microsoft.com/office/drawing/2014/main" id="{57EBB6A4-60B7-4DF3-B394-7C5706E680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793" y="5713595"/>
            <a:ext cx="816801" cy="81680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2ACCE21-57D1-4ED2-96D4-E649EA45EDED}"/>
              </a:ext>
            </a:extLst>
          </p:cNvPr>
          <p:cNvSpPr txBox="1"/>
          <p:nvPr/>
        </p:nvSpPr>
        <p:spPr>
          <a:xfrm>
            <a:off x="7533968" y="6274095"/>
            <a:ext cx="2246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>
                    <a:lumMod val="50000"/>
                  </a:schemeClr>
                </a:solidFill>
              </a:rPr>
              <a:t>Giovedì 31/03/2022</a:t>
            </a:r>
          </a:p>
        </p:txBody>
      </p:sp>
      <p:pic>
        <p:nvPicPr>
          <p:cNvPr id="15" name="Immagine 14" descr="Immagine che contiene testo&#10;&#10;Descrizione generata automaticamente">
            <a:extLst>
              <a:ext uri="{FF2B5EF4-FFF2-40B4-BE49-F238E27FC236}">
                <a16:creationId xmlns:a16="http://schemas.microsoft.com/office/drawing/2014/main" id="{7EAF41D7-A155-417B-9269-9E5A8DF5757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27" b="98537" l="0" r="96135">
                        <a14:foregroundMark x1="8028" y1="24285" x2="8696" y2="60000"/>
                        <a14:foregroundMark x1="7729" y1="8293" x2="7808" y2="12515"/>
                        <a14:foregroundMark x1="8696" y1="60000" x2="20290" y2="83902"/>
                        <a14:foregroundMark x1="20290" y1="83902" x2="90821" y2="90732"/>
                        <a14:foregroundMark x1="90821" y1="90732" x2="84058" y2="13659"/>
                        <a14:foregroundMark x1="84058" y1="13659" x2="49989" y2="4740"/>
                        <a14:foregroundMark x1="28356" y1="5876" x2="12077" y2="8293"/>
                        <a14:foregroundMark x1="21256" y1="44878" x2="71981" y2="67805"/>
                        <a14:foregroundMark x1="38647" y1="52195" x2="19324" y2="84878"/>
                        <a14:foregroundMark x1="19324" y1="84878" x2="10628" y2="91220"/>
                        <a14:foregroundMark x1="7729" y1="63902" x2="6763" y2="88293"/>
                        <a14:foregroundMark x1="9302" y1="24178" x2="10628" y2="31707"/>
                        <a14:foregroundMark x1="6763" y1="9756" x2="7257" y2="12561"/>
                        <a14:foregroundMark x1="77778" y1="3415" x2="77778" y2="3415"/>
                        <a14:foregroundMark x1="85990" y1="2927" x2="85990" y2="2927"/>
                        <a14:foregroundMark x1="85990" y1="2927" x2="85990" y2="2927"/>
                        <a14:foregroundMark x1="74879" y1="2927" x2="74879" y2="2927"/>
                        <a14:foregroundMark x1="74879" y1="2927" x2="74879" y2="2927"/>
                        <a14:foregroundMark x1="63285" y1="27317" x2="63285" y2="27317"/>
                        <a14:foregroundMark x1="62802" y1="28293" x2="62802" y2="28293"/>
                        <a14:foregroundMark x1="62802" y1="28293" x2="62802" y2="28293"/>
                        <a14:foregroundMark x1="61836" y1="25854" x2="61836" y2="25854"/>
                        <a14:foregroundMark x1="61836" y1="25854" x2="61836" y2="25854"/>
                        <a14:foregroundMark x1="60386" y1="25366" x2="72464" y2="30244"/>
                        <a14:foregroundMark x1="83092" y1="30732" x2="81643" y2="34634"/>
                        <a14:foregroundMark x1="83575" y1="8293" x2="91304" y2="16585"/>
                        <a14:foregroundMark x1="92754" y1="8293" x2="90821" y2="23902"/>
                        <a14:foregroundMark x1="7246" y1="91707" x2="12560" y2="91220"/>
                        <a14:foregroundMark x1="5099" y1="24531" x2="5314" y2="26341"/>
                        <a14:foregroundMark x1="5551" y1="24493" x2="6763" y2="27317"/>
                        <a14:foregroundMark x1="483" y1="12683" x2="668" y2="13114"/>
                        <a14:foregroundMark x1="1449" y1="11707" x2="9662" y2="11707"/>
                        <a14:foregroundMark x1="2717" y1="24731" x2="6280" y2="44878"/>
                        <a14:foregroundMark x1="11111" y1="98049" x2="34300" y2="94146"/>
                        <a14:foregroundMark x1="34300" y1="94146" x2="34783" y2="94146"/>
                        <a14:foregroundMark x1="10628" y1="99024" x2="21739" y2="97561"/>
                        <a14:foregroundMark x1="95169" y1="63902" x2="96135" y2="89268"/>
                        <a14:backgroundMark x1="40097" y1="4390" x2="47826" y2="4390"/>
                        <a14:backgroundMark x1="30435" y1="4390" x2="40097" y2="4390"/>
                        <a14:backgroundMark x1="47826" y1="3902" x2="50242" y2="4390"/>
                        <a14:backgroundMark x1="28986" y1="4878" x2="30435" y2="4878"/>
                        <a14:backgroundMark x1="0" y1="13171" x2="966" y2="248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594" y="5629259"/>
            <a:ext cx="938433" cy="92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735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2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2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2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8462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85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8462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8462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8462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77"/>
                            </p:stCondLst>
                            <p:childTnLst>
                              <p:par>
                                <p:cTn id="8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8462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 tmFilter="0,0; .5, 1; 1, 1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8462"/>
                                  </p:iterate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 tmFilter="0,0; .5, 1; 1, 1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669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1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" grpId="0" animBg="1"/>
      <p:bldP spid="7" grpId="0" uiExpand="1" build="p"/>
      <p:bldP spid="14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07E18116-61EF-427B-A5BF-8C5965E5335C}"/>
              </a:ext>
            </a:extLst>
          </p:cNvPr>
          <p:cNvSpPr/>
          <p:nvPr/>
        </p:nvSpPr>
        <p:spPr>
          <a:xfrm>
            <a:off x="1722683" y="342901"/>
            <a:ext cx="10098081" cy="5959960"/>
          </a:xfrm>
          <a:custGeom>
            <a:avLst/>
            <a:gdLst>
              <a:gd name="connsiteX0" fmla="*/ 4240247 w 11181937"/>
              <a:gd name="connsiteY0" fmla="*/ 136896 h 6528313"/>
              <a:gd name="connsiteX1" fmla="*/ 3803367 w 11181937"/>
              <a:gd name="connsiteY1" fmla="*/ 1792976 h 6528313"/>
              <a:gd name="connsiteX2" fmla="*/ 3102327 w 11181937"/>
              <a:gd name="connsiteY2" fmla="*/ 2128256 h 6528313"/>
              <a:gd name="connsiteX3" fmla="*/ 3183607 w 11181937"/>
              <a:gd name="connsiteY3" fmla="*/ 3550656 h 6528313"/>
              <a:gd name="connsiteX4" fmla="*/ 3173447 w 11181937"/>
              <a:gd name="connsiteY4" fmla="*/ 3560816 h 6528313"/>
              <a:gd name="connsiteX5" fmla="*/ 2563847 w 11181937"/>
              <a:gd name="connsiteY5" fmla="*/ 3276336 h 6528313"/>
              <a:gd name="connsiteX6" fmla="*/ 2685767 w 11181937"/>
              <a:gd name="connsiteY6" fmla="*/ 3520176 h 6528313"/>
              <a:gd name="connsiteX7" fmla="*/ 2482567 w 11181937"/>
              <a:gd name="connsiteY7" fmla="*/ 3601456 h 6528313"/>
              <a:gd name="connsiteX8" fmla="*/ 2472407 w 11181937"/>
              <a:gd name="connsiteY8" fmla="*/ 4211056 h 6528313"/>
              <a:gd name="connsiteX9" fmla="*/ 2370807 w 11181937"/>
              <a:gd name="connsiteY9" fmla="*/ 4444736 h 6528313"/>
              <a:gd name="connsiteX10" fmla="*/ 1740887 w 11181937"/>
              <a:gd name="connsiteY10" fmla="*/ 4129776 h 6528313"/>
              <a:gd name="connsiteX11" fmla="*/ 1232887 w 11181937"/>
              <a:gd name="connsiteY11" fmla="*/ 4454896 h 6528313"/>
              <a:gd name="connsiteX12" fmla="*/ 1253207 w 11181937"/>
              <a:gd name="connsiteY12" fmla="*/ 4973056 h 6528313"/>
              <a:gd name="connsiteX13" fmla="*/ 115287 w 11181937"/>
              <a:gd name="connsiteY13" fmla="*/ 5196576 h 6528313"/>
              <a:gd name="connsiteX14" fmla="*/ 34007 w 11181937"/>
              <a:gd name="connsiteY14" fmla="*/ 6395456 h 6528313"/>
              <a:gd name="connsiteX15" fmla="*/ 74647 w 11181937"/>
              <a:gd name="connsiteY15" fmla="*/ 6405616 h 6528313"/>
              <a:gd name="connsiteX16" fmla="*/ 2167607 w 11181937"/>
              <a:gd name="connsiteY16" fmla="*/ 6415776 h 6528313"/>
              <a:gd name="connsiteX17" fmla="*/ 2126967 w 11181937"/>
              <a:gd name="connsiteY17" fmla="*/ 6385296 h 6528313"/>
              <a:gd name="connsiteX18" fmla="*/ 2970247 w 11181937"/>
              <a:gd name="connsiteY18" fmla="*/ 4586976 h 6528313"/>
              <a:gd name="connsiteX19" fmla="*/ 4666967 w 11181937"/>
              <a:gd name="connsiteY19" fmla="*/ 4414256 h 6528313"/>
              <a:gd name="connsiteX20" fmla="*/ 5561047 w 11181937"/>
              <a:gd name="connsiteY20" fmla="*/ 3794496 h 6528313"/>
              <a:gd name="connsiteX21" fmla="*/ 6069047 w 11181937"/>
              <a:gd name="connsiteY21" fmla="*/ 2422896 h 6528313"/>
              <a:gd name="connsiteX22" fmla="*/ 5957287 w 11181937"/>
              <a:gd name="connsiteY22" fmla="*/ 2036816 h 6528313"/>
              <a:gd name="connsiteX23" fmla="*/ 7085047 w 11181937"/>
              <a:gd name="connsiteY23" fmla="*/ 2229856 h 6528313"/>
              <a:gd name="connsiteX24" fmla="*/ 8101047 w 11181937"/>
              <a:gd name="connsiteY24" fmla="*/ 2280656 h 6528313"/>
              <a:gd name="connsiteX25" fmla="*/ 8852887 w 11181937"/>
              <a:gd name="connsiteY25" fmla="*/ 2087616 h 6528313"/>
              <a:gd name="connsiteX26" fmla="*/ 8741127 w 11181937"/>
              <a:gd name="connsiteY26" fmla="*/ 1650736 h 6528313"/>
              <a:gd name="connsiteX27" fmla="*/ 8954487 w 11181937"/>
              <a:gd name="connsiteY27" fmla="*/ 1417056 h 6528313"/>
              <a:gd name="connsiteX28" fmla="*/ 11016967 w 11181937"/>
              <a:gd name="connsiteY28" fmla="*/ 1376416 h 6528313"/>
              <a:gd name="connsiteX29" fmla="*/ 11057607 w 11181937"/>
              <a:gd name="connsiteY29" fmla="*/ 1396736 h 6528313"/>
              <a:gd name="connsiteX30" fmla="*/ 11067767 w 11181937"/>
              <a:gd name="connsiteY30" fmla="*/ 106416 h 6528313"/>
              <a:gd name="connsiteX31" fmla="*/ 11077927 w 11181937"/>
              <a:gd name="connsiteY31" fmla="*/ 75936 h 6528313"/>
              <a:gd name="connsiteX32" fmla="*/ 4240247 w 11181937"/>
              <a:gd name="connsiteY32" fmla="*/ 136896 h 6528313"/>
              <a:gd name="connsiteX0" fmla="*/ 4240247 w 11181937"/>
              <a:gd name="connsiteY0" fmla="*/ 53830 h 6445247"/>
              <a:gd name="connsiteX1" fmla="*/ 3803367 w 11181937"/>
              <a:gd name="connsiteY1" fmla="*/ 1709910 h 6445247"/>
              <a:gd name="connsiteX2" fmla="*/ 3102327 w 11181937"/>
              <a:gd name="connsiteY2" fmla="*/ 2045190 h 6445247"/>
              <a:gd name="connsiteX3" fmla="*/ 3183607 w 11181937"/>
              <a:gd name="connsiteY3" fmla="*/ 3467590 h 6445247"/>
              <a:gd name="connsiteX4" fmla="*/ 3173447 w 11181937"/>
              <a:gd name="connsiteY4" fmla="*/ 3477750 h 6445247"/>
              <a:gd name="connsiteX5" fmla="*/ 2563847 w 11181937"/>
              <a:gd name="connsiteY5" fmla="*/ 3193270 h 6445247"/>
              <a:gd name="connsiteX6" fmla="*/ 2685767 w 11181937"/>
              <a:gd name="connsiteY6" fmla="*/ 3437110 h 6445247"/>
              <a:gd name="connsiteX7" fmla="*/ 2482567 w 11181937"/>
              <a:gd name="connsiteY7" fmla="*/ 3518390 h 6445247"/>
              <a:gd name="connsiteX8" fmla="*/ 2472407 w 11181937"/>
              <a:gd name="connsiteY8" fmla="*/ 4127990 h 6445247"/>
              <a:gd name="connsiteX9" fmla="*/ 2370807 w 11181937"/>
              <a:gd name="connsiteY9" fmla="*/ 4361670 h 6445247"/>
              <a:gd name="connsiteX10" fmla="*/ 1740887 w 11181937"/>
              <a:gd name="connsiteY10" fmla="*/ 4046710 h 6445247"/>
              <a:gd name="connsiteX11" fmla="*/ 1232887 w 11181937"/>
              <a:gd name="connsiteY11" fmla="*/ 4371830 h 6445247"/>
              <a:gd name="connsiteX12" fmla="*/ 1253207 w 11181937"/>
              <a:gd name="connsiteY12" fmla="*/ 4889990 h 6445247"/>
              <a:gd name="connsiteX13" fmla="*/ 115287 w 11181937"/>
              <a:gd name="connsiteY13" fmla="*/ 5113510 h 6445247"/>
              <a:gd name="connsiteX14" fmla="*/ 34007 w 11181937"/>
              <a:gd name="connsiteY14" fmla="*/ 6312390 h 6445247"/>
              <a:gd name="connsiteX15" fmla="*/ 74647 w 11181937"/>
              <a:gd name="connsiteY15" fmla="*/ 6322550 h 6445247"/>
              <a:gd name="connsiteX16" fmla="*/ 2167607 w 11181937"/>
              <a:gd name="connsiteY16" fmla="*/ 6332710 h 6445247"/>
              <a:gd name="connsiteX17" fmla="*/ 2126967 w 11181937"/>
              <a:gd name="connsiteY17" fmla="*/ 6302230 h 6445247"/>
              <a:gd name="connsiteX18" fmla="*/ 2970247 w 11181937"/>
              <a:gd name="connsiteY18" fmla="*/ 4503910 h 6445247"/>
              <a:gd name="connsiteX19" fmla="*/ 4666967 w 11181937"/>
              <a:gd name="connsiteY19" fmla="*/ 4331190 h 6445247"/>
              <a:gd name="connsiteX20" fmla="*/ 5561047 w 11181937"/>
              <a:gd name="connsiteY20" fmla="*/ 3711430 h 6445247"/>
              <a:gd name="connsiteX21" fmla="*/ 6069047 w 11181937"/>
              <a:gd name="connsiteY21" fmla="*/ 2339830 h 6445247"/>
              <a:gd name="connsiteX22" fmla="*/ 5957287 w 11181937"/>
              <a:gd name="connsiteY22" fmla="*/ 1953750 h 6445247"/>
              <a:gd name="connsiteX23" fmla="*/ 7085047 w 11181937"/>
              <a:gd name="connsiteY23" fmla="*/ 2146790 h 6445247"/>
              <a:gd name="connsiteX24" fmla="*/ 8101047 w 11181937"/>
              <a:gd name="connsiteY24" fmla="*/ 2197590 h 6445247"/>
              <a:gd name="connsiteX25" fmla="*/ 8852887 w 11181937"/>
              <a:gd name="connsiteY25" fmla="*/ 2004550 h 6445247"/>
              <a:gd name="connsiteX26" fmla="*/ 8741127 w 11181937"/>
              <a:gd name="connsiteY26" fmla="*/ 1567670 h 6445247"/>
              <a:gd name="connsiteX27" fmla="*/ 8954487 w 11181937"/>
              <a:gd name="connsiteY27" fmla="*/ 1333990 h 6445247"/>
              <a:gd name="connsiteX28" fmla="*/ 11016967 w 11181937"/>
              <a:gd name="connsiteY28" fmla="*/ 1293350 h 6445247"/>
              <a:gd name="connsiteX29" fmla="*/ 11057607 w 11181937"/>
              <a:gd name="connsiteY29" fmla="*/ 1313670 h 6445247"/>
              <a:gd name="connsiteX30" fmla="*/ 11067767 w 11181937"/>
              <a:gd name="connsiteY30" fmla="*/ 23350 h 6445247"/>
              <a:gd name="connsiteX31" fmla="*/ 11016967 w 11181937"/>
              <a:gd name="connsiteY31" fmla="*/ 1212070 h 6445247"/>
              <a:gd name="connsiteX32" fmla="*/ 4240247 w 11181937"/>
              <a:gd name="connsiteY32" fmla="*/ 53830 h 6445247"/>
              <a:gd name="connsiteX0" fmla="*/ 4240247 w 11181937"/>
              <a:gd name="connsiteY0" fmla="*/ 59747 h 6451164"/>
              <a:gd name="connsiteX1" fmla="*/ 3803367 w 11181937"/>
              <a:gd name="connsiteY1" fmla="*/ 1715827 h 6451164"/>
              <a:gd name="connsiteX2" fmla="*/ 3102327 w 11181937"/>
              <a:gd name="connsiteY2" fmla="*/ 2051107 h 6451164"/>
              <a:gd name="connsiteX3" fmla="*/ 3183607 w 11181937"/>
              <a:gd name="connsiteY3" fmla="*/ 3473507 h 6451164"/>
              <a:gd name="connsiteX4" fmla="*/ 3173447 w 11181937"/>
              <a:gd name="connsiteY4" fmla="*/ 3483667 h 6451164"/>
              <a:gd name="connsiteX5" fmla="*/ 2563847 w 11181937"/>
              <a:gd name="connsiteY5" fmla="*/ 3199187 h 6451164"/>
              <a:gd name="connsiteX6" fmla="*/ 2685767 w 11181937"/>
              <a:gd name="connsiteY6" fmla="*/ 3443027 h 6451164"/>
              <a:gd name="connsiteX7" fmla="*/ 2482567 w 11181937"/>
              <a:gd name="connsiteY7" fmla="*/ 3524307 h 6451164"/>
              <a:gd name="connsiteX8" fmla="*/ 2472407 w 11181937"/>
              <a:gd name="connsiteY8" fmla="*/ 4133907 h 6451164"/>
              <a:gd name="connsiteX9" fmla="*/ 2370807 w 11181937"/>
              <a:gd name="connsiteY9" fmla="*/ 4367587 h 6451164"/>
              <a:gd name="connsiteX10" fmla="*/ 1740887 w 11181937"/>
              <a:gd name="connsiteY10" fmla="*/ 4052627 h 6451164"/>
              <a:gd name="connsiteX11" fmla="*/ 1232887 w 11181937"/>
              <a:gd name="connsiteY11" fmla="*/ 4377747 h 6451164"/>
              <a:gd name="connsiteX12" fmla="*/ 1253207 w 11181937"/>
              <a:gd name="connsiteY12" fmla="*/ 4895907 h 6451164"/>
              <a:gd name="connsiteX13" fmla="*/ 115287 w 11181937"/>
              <a:gd name="connsiteY13" fmla="*/ 5119427 h 6451164"/>
              <a:gd name="connsiteX14" fmla="*/ 34007 w 11181937"/>
              <a:gd name="connsiteY14" fmla="*/ 6318307 h 6451164"/>
              <a:gd name="connsiteX15" fmla="*/ 74647 w 11181937"/>
              <a:gd name="connsiteY15" fmla="*/ 6328467 h 6451164"/>
              <a:gd name="connsiteX16" fmla="*/ 2167607 w 11181937"/>
              <a:gd name="connsiteY16" fmla="*/ 6338627 h 6451164"/>
              <a:gd name="connsiteX17" fmla="*/ 2126967 w 11181937"/>
              <a:gd name="connsiteY17" fmla="*/ 6308147 h 6451164"/>
              <a:gd name="connsiteX18" fmla="*/ 2970247 w 11181937"/>
              <a:gd name="connsiteY18" fmla="*/ 4509827 h 6451164"/>
              <a:gd name="connsiteX19" fmla="*/ 4666967 w 11181937"/>
              <a:gd name="connsiteY19" fmla="*/ 4337107 h 6451164"/>
              <a:gd name="connsiteX20" fmla="*/ 5561047 w 11181937"/>
              <a:gd name="connsiteY20" fmla="*/ 3717347 h 6451164"/>
              <a:gd name="connsiteX21" fmla="*/ 6069047 w 11181937"/>
              <a:gd name="connsiteY21" fmla="*/ 2345747 h 6451164"/>
              <a:gd name="connsiteX22" fmla="*/ 5957287 w 11181937"/>
              <a:gd name="connsiteY22" fmla="*/ 1959667 h 6451164"/>
              <a:gd name="connsiteX23" fmla="*/ 7085047 w 11181937"/>
              <a:gd name="connsiteY23" fmla="*/ 2152707 h 6451164"/>
              <a:gd name="connsiteX24" fmla="*/ 8101047 w 11181937"/>
              <a:gd name="connsiteY24" fmla="*/ 2203507 h 6451164"/>
              <a:gd name="connsiteX25" fmla="*/ 8852887 w 11181937"/>
              <a:gd name="connsiteY25" fmla="*/ 2010467 h 6451164"/>
              <a:gd name="connsiteX26" fmla="*/ 8741127 w 11181937"/>
              <a:gd name="connsiteY26" fmla="*/ 1573587 h 6451164"/>
              <a:gd name="connsiteX27" fmla="*/ 8954487 w 11181937"/>
              <a:gd name="connsiteY27" fmla="*/ 1339907 h 6451164"/>
              <a:gd name="connsiteX28" fmla="*/ 11016967 w 11181937"/>
              <a:gd name="connsiteY28" fmla="*/ 1299267 h 6451164"/>
              <a:gd name="connsiteX29" fmla="*/ 11057607 w 11181937"/>
              <a:gd name="connsiteY29" fmla="*/ 1319587 h 6451164"/>
              <a:gd name="connsiteX30" fmla="*/ 11067767 w 11181937"/>
              <a:gd name="connsiteY30" fmla="*/ 29267 h 6451164"/>
              <a:gd name="connsiteX31" fmla="*/ 11057607 w 11181937"/>
              <a:gd name="connsiteY31" fmla="*/ 903027 h 6451164"/>
              <a:gd name="connsiteX32" fmla="*/ 4240247 w 11181937"/>
              <a:gd name="connsiteY32" fmla="*/ 59747 h 6451164"/>
              <a:gd name="connsiteX0" fmla="*/ 4240247 w 11181937"/>
              <a:gd name="connsiteY0" fmla="*/ 59747 h 6451164"/>
              <a:gd name="connsiteX1" fmla="*/ 3803367 w 11181937"/>
              <a:gd name="connsiteY1" fmla="*/ 1715827 h 6451164"/>
              <a:gd name="connsiteX2" fmla="*/ 3102327 w 11181937"/>
              <a:gd name="connsiteY2" fmla="*/ 2051107 h 6451164"/>
              <a:gd name="connsiteX3" fmla="*/ 3183607 w 11181937"/>
              <a:gd name="connsiteY3" fmla="*/ 3473507 h 6451164"/>
              <a:gd name="connsiteX4" fmla="*/ 3173447 w 11181937"/>
              <a:gd name="connsiteY4" fmla="*/ 3483667 h 6451164"/>
              <a:gd name="connsiteX5" fmla="*/ 2563847 w 11181937"/>
              <a:gd name="connsiteY5" fmla="*/ 3199187 h 6451164"/>
              <a:gd name="connsiteX6" fmla="*/ 2685767 w 11181937"/>
              <a:gd name="connsiteY6" fmla="*/ 3443027 h 6451164"/>
              <a:gd name="connsiteX7" fmla="*/ 2482567 w 11181937"/>
              <a:gd name="connsiteY7" fmla="*/ 3524307 h 6451164"/>
              <a:gd name="connsiteX8" fmla="*/ 2472407 w 11181937"/>
              <a:gd name="connsiteY8" fmla="*/ 4133907 h 6451164"/>
              <a:gd name="connsiteX9" fmla="*/ 2370807 w 11181937"/>
              <a:gd name="connsiteY9" fmla="*/ 4367587 h 6451164"/>
              <a:gd name="connsiteX10" fmla="*/ 1740887 w 11181937"/>
              <a:gd name="connsiteY10" fmla="*/ 4052627 h 6451164"/>
              <a:gd name="connsiteX11" fmla="*/ 1232887 w 11181937"/>
              <a:gd name="connsiteY11" fmla="*/ 4377747 h 6451164"/>
              <a:gd name="connsiteX12" fmla="*/ 1253207 w 11181937"/>
              <a:gd name="connsiteY12" fmla="*/ 4895907 h 6451164"/>
              <a:gd name="connsiteX13" fmla="*/ 115287 w 11181937"/>
              <a:gd name="connsiteY13" fmla="*/ 5119427 h 6451164"/>
              <a:gd name="connsiteX14" fmla="*/ 34007 w 11181937"/>
              <a:gd name="connsiteY14" fmla="*/ 6318307 h 6451164"/>
              <a:gd name="connsiteX15" fmla="*/ 74647 w 11181937"/>
              <a:gd name="connsiteY15" fmla="*/ 6328468 h 6451164"/>
              <a:gd name="connsiteX16" fmla="*/ 2167607 w 11181937"/>
              <a:gd name="connsiteY16" fmla="*/ 6338627 h 6451164"/>
              <a:gd name="connsiteX17" fmla="*/ 2126967 w 11181937"/>
              <a:gd name="connsiteY17" fmla="*/ 6308147 h 6451164"/>
              <a:gd name="connsiteX18" fmla="*/ 2970247 w 11181937"/>
              <a:gd name="connsiteY18" fmla="*/ 4509827 h 6451164"/>
              <a:gd name="connsiteX19" fmla="*/ 4666967 w 11181937"/>
              <a:gd name="connsiteY19" fmla="*/ 4337107 h 6451164"/>
              <a:gd name="connsiteX20" fmla="*/ 5561047 w 11181937"/>
              <a:gd name="connsiteY20" fmla="*/ 3717347 h 6451164"/>
              <a:gd name="connsiteX21" fmla="*/ 6069047 w 11181937"/>
              <a:gd name="connsiteY21" fmla="*/ 2345747 h 6451164"/>
              <a:gd name="connsiteX22" fmla="*/ 5957287 w 11181937"/>
              <a:gd name="connsiteY22" fmla="*/ 1959667 h 6451164"/>
              <a:gd name="connsiteX23" fmla="*/ 7085047 w 11181937"/>
              <a:gd name="connsiteY23" fmla="*/ 2152707 h 6451164"/>
              <a:gd name="connsiteX24" fmla="*/ 8101047 w 11181937"/>
              <a:gd name="connsiteY24" fmla="*/ 2203507 h 6451164"/>
              <a:gd name="connsiteX25" fmla="*/ 8852887 w 11181937"/>
              <a:gd name="connsiteY25" fmla="*/ 2010467 h 6451164"/>
              <a:gd name="connsiteX26" fmla="*/ 8741127 w 11181937"/>
              <a:gd name="connsiteY26" fmla="*/ 1573587 h 6451164"/>
              <a:gd name="connsiteX27" fmla="*/ 8954487 w 11181937"/>
              <a:gd name="connsiteY27" fmla="*/ 1339907 h 6451164"/>
              <a:gd name="connsiteX28" fmla="*/ 11016967 w 11181937"/>
              <a:gd name="connsiteY28" fmla="*/ 1299267 h 6451164"/>
              <a:gd name="connsiteX29" fmla="*/ 11057607 w 11181937"/>
              <a:gd name="connsiteY29" fmla="*/ 1319587 h 6451164"/>
              <a:gd name="connsiteX30" fmla="*/ 11067767 w 11181937"/>
              <a:gd name="connsiteY30" fmla="*/ 29267 h 6451164"/>
              <a:gd name="connsiteX31" fmla="*/ 11057607 w 11181937"/>
              <a:gd name="connsiteY31" fmla="*/ 903027 h 6451164"/>
              <a:gd name="connsiteX32" fmla="*/ 4240247 w 11181937"/>
              <a:gd name="connsiteY32" fmla="*/ 59747 h 6451164"/>
              <a:gd name="connsiteX0" fmla="*/ 4355645 w 11297335"/>
              <a:gd name="connsiteY0" fmla="*/ 59747 h 6451164"/>
              <a:gd name="connsiteX1" fmla="*/ 3918765 w 11297335"/>
              <a:gd name="connsiteY1" fmla="*/ 1715827 h 6451164"/>
              <a:gd name="connsiteX2" fmla="*/ 3217725 w 11297335"/>
              <a:gd name="connsiteY2" fmla="*/ 2051107 h 6451164"/>
              <a:gd name="connsiteX3" fmla="*/ 3299005 w 11297335"/>
              <a:gd name="connsiteY3" fmla="*/ 3473507 h 6451164"/>
              <a:gd name="connsiteX4" fmla="*/ 3288845 w 11297335"/>
              <a:gd name="connsiteY4" fmla="*/ 3483667 h 6451164"/>
              <a:gd name="connsiteX5" fmla="*/ 2679245 w 11297335"/>
              <a:gd name="connsiteY5" fmla="*/ 3199187 h 6451164"/>
              <a:gd name="connsiteX6" fmla="*/ 2801165 w 11297335"/>
              <a:gd name="connsiteY6" fmla="*/ 3443027 h 6451164"/>
              <a:gd name="connsiteX7" fmla="*/ 2597965 w 11297335"/>
              <a:gd name="connsiteY7" fmla="*/ 3524307 h 6451164"/>
              <a:gd name="connsiteX8" fmla="*/ 2587805 w 11297335"/>
              <a:gd name="connsiteY8" fmla="*/ 4133907 h 6451164"/>
              <a:gd name="connsiteX9" fmla="*/ 2486205 w 11297335"/>
              <a:gd name="connsiteY9" fmla="*/ 4367587 h 6451164"/>
              <a:gd name="connsiteX10" fmla="*/ 1856285 w 11297335"/>
              <a:gd name="connsiteY10" fmla="*/ 4052627 h 6451164"/>
              <a:gd name="connsiteX11" fmla="*/ 1348285 w 11297335"/>
              <a:gd name="connsiteY11" fmla="*/ 4377747 h 6451164"/>
              <a:gd name="connsiteX12" fmla="*/ 1368605 w 11297335"/>
              <a:gd name="connsiteY12" fmla="*/ 4895907 h 6451164"/>
              <a:gd name="connsiteX13" fmla="*/ 230685 w 11297335"/>
              <a:gd name="connsiteY13" fmla="*/ 5119427 h 6451164"/>
              <a:gd name="connsiteX14" fmla="*/ 190045 w 11297335"/>
              <a:gd name="connsiteY14" fmla="*/ 6328468 h 6451164"/>
              <a:gd name="connsiteX15" fmla="*/ 2283005 w 11297335"/>
              <a:gd name="connsiteY15" fmla="*/ 6338627 h 6451164"/>
              <a:gd name="connsiteX16" fmla="*/ 2242365 w 11297335"/>
              <a:gd name="connsiteY16" fmla="*/ 6308147 h 6451164"/>
              <a:gd name="connsiteX17" fmla="*/ 3085645 w 11297335"/>
              <a:gd name="connsiteY17" fmla="*/ 4509827 h 6451164"/>
              <a:gd name="connsiteX18" fmla="*/ 4782365 w 11297335"/>
              <a:gd name="connsiteY18" fmla="*/ 4337107 h 6451164"/>
              <a:gd name="connsiteX19" fmla="*/ 5676445 w 11297335"/>
              <a:gd name="connsiteY19" fmla="*/ 3717347 h 6451164"/>
              <a:gd name="connsiteX20" fmla="*/ 6184445 w 11297335"/>
              <a:gd name="connsiteY20" fmla="*/ 2345747 h 6451164"/>
              <a:gd name="connsiteX21" fmla="*/ 6072685 w 11297335"/>
              <a:gd name="connsiteY21" fmla="*/ 1959667 h 6451164"/>
              <a:gd name="connsiteX22" fmla="*/ 7200445 w 11297335"/>
              <a:gd name="connsiteY22" fmla="*/ 2152707 h 6451164"/>
              <a:gd name="connsiteX23" fmla="*/ 8216445 w 11297335"/>
              <a:gd name="connsiteY23" fmla="*/ 2203507 h 6451164"/>
              <a:gd name="connsiteX24" fmla="*/ 8968285 w 11297335"/>
              <a:gd name="connsiteY24" fmla="*/ 2010467 h 6451164"/>
              <a:gd name="connsiteX25" fmla="*/ 8856525 w 11297335"/>
              <a:gd name="connsiteY25" fmla="*/ 1573587 h 6451164"/>
              <a:gd name="connsiteX26" fmla="*/ 9069885 w 11297335"/>
              <a:gd name="connsiteY26" fmla="*/ 1339907 h 6451164"/>
              <a:gd name="connsiteX27" fmla="*/ 11132365 w 11297335"/>
              <a:gd name="connsiteY27" fmla="*/ 1299267 h 6451164"/>
              <a:gd name="connsiteX28" fmla="*/ 11173005 w 11297335"/>
              <a:gd name="connsiteY28" fmla="*/ 1319587 h 6451164"/>
              <a:gd name="connsiteX29" fmla="*/ 11183165 w 11297335"/>
              <a:gd name="connsiteY29" fmla="*/ 29267 h 6451164"/>
              <a:gd name="connsiteX30" fmla="*/ 11173005 w 11297335"/>
              <a:gd name="connsiteY30" fmla="*/ 903027 h 6451164"/>
              <a:gd name="connsiteX31" fmla="*/ 4355645 w 11297335"/>
              <a:gd name="connsiteY31" fmla="*/ 59747 h 6451164"/>
              <a:gd name="connsiteX0" fmla="*/ 4139352 w 11081042"/>
              <a:gd name="connsiteY0" fmla="*/ 59747 h 6512368"/>
              <a:gd name="connsiteX1" fmla="*/ 3702472 w 11081042"/>
              <a:gd name="connsiteY1" fmla="*/ 1715827 h 6512368"/>
              <a:gd name="connsiteX2" fmla="*/ 3001432 w 11081042"/>
              <a:gd name="connsiteY2" fmla="*/ 2051107 h 6512368"/>
              <a:gd name="connsiteX3" fmla="*/ 3082712 w 11081042"/>
              <a:gd name="connsiteY3" fmla="*/ 3473507 h 6512368"/>
              <a:gd name="connsiteX4" fmla="*/ 3072552 w 11081042"/>
              <a:gd name="connsiteY4" fmla="*/ 3483667 h 6512368"/>
              <a:gd name="connsiteX5" fmla="*/ 2462952 w 11081042"/>
              <a:gd name="connsiteY5" fmla="*/ 3199187 h 6512368"/>
              <a:gd name="connsiteX6" fmla="*/ 2584872 w 11081042"/>
              <a:gd name="connsiteY6" fmla="*/ 3443027 h 6512368"/>
              <a:gd name="connsiteX7" fmla="*/ 2381672 w 11081042"/>
              <a:gd name="connsiteY7" fmla="*/ 3524307 h 6512368"/>
              <a:gd name="connsiteX8" fmla="*/ 2371512 w 11081042"/>
              <a:gd name="connsiteY8" fmla="*/ 4133907 h 6512368"/>
              <a:gd name="connsiteX9" fmla="*/ 2269912 w 11081042"/>
              <a:gd name="connsiteY9" fmla="*/ 4367587 h 6512368"/>
              <a:gd name="connsiteX10" fmla="*/ 1639992 w 11081042"/>
              <a:gd name="connsiteY10" fmla="*/ 4052627 h 6512368"/>
              <a:gd name="connsiteX11" fmla="*/ 1131992 w 11081042"/>
              <a:gd name="connsiteY11" fmla="*/ 4377747 h 6512368"/>
              <a:gd name="connsiteX12" fmla="*/ 1152312 w 11081042"/>
              <a:gd name="connsiteY12" fmla="*/ 4895907 h 6512368"/>
              <a:gd name="connsiteX13" fmla="*/ 14392 w 11081042"/>
              <a:gd name="connsiteY13" fmla="*/ 5119427 h 6512368"/>
              <a:gd name="connsiteX14" fmla="*/ 2066712 w 11081042"/>
              <a:gd name="connsiteY14" fmla="*/ 6338627 h 6512368"/>
              <a:gd name="connsiteX15" fmla="*/ 2026072 w 11081042"/>
              <a:gd name="connsiteY15" fmla="*/ 6308147 h 6512368"/>
              <a:gd name="connsiteX16" fmla="*/ 2869352 w 11081042"/>
              <a:gd name="connsiteY16" fmla="*/ 4509827 h 6512368"/>
              <a:gd name="connsiteX17" fmla="*/ 4566072 w 11081042"/>
              <a:gd name="connsiteY17" fmla="*/ 4337107 h 6512368"/>
              <a:gd name="connsiteX18" fmla="*/ 5460152 w 11081042"/>
              <a:gd name="connsiteY18" fmla="*/ 3717347 h 6512368"/>
              <a:gd name="connsiteX19" fmla="*/ 5968152 w 11081042"/>
              <a:gd name="connsiteY19" fmla="*/ 2345747 h 6512368"/>
              <a:gd name="connsiteX20" fmla="*/ 5856392 w 11081042"/>
              <a:gd name="connsiteY20" fmla="*/ 1959667 h 6512368"/>
              <a:gd name="connsiteX21" fmla="*/ 6984152 w 11081042"/>
              <a:gd name="connsiteY21" fmla="*/ 2152707 h 6512368"/>
              <a:gd name="connsiteX22" fmla="*/ 8000152 w 11081042"/>
              <a:gd name="connsiteY22" fmla="*/ 2203507 h 6512368"/>
              <a:gd name="connsiteX23" fmla="*/ 8751992 w 11081042"/>
              <a:gd name="connsiteY23" fmla="*/ 2010467 h 6512368"/>
              <a:gd name="connsiteX24" fmla="*/ 8640232 w 11081042"/>
              <a:gd name="connsiteY24" fmla="*/ 1573587 h 6512368"/>
              <a:gd name="connsiteX25" fmla="*/ 8853592 w 11081042"/>
              <a:gd name="connsiteY25" fmla="*/ 1339907 h 6512368"/>
              <a:gd name="connsiteX26" fmla="*/ 10916072 w 11081042"/>
              <a:gd name="connsiteY26" fmla="*/ 1299267 h 6512368"/>
              <a:gd name="connsiteX27" fmla="*/ 10956712 w 11081042"/>
              <a:gd name="connsiteY27" fmla="*/ 1319587 h 6512368"/>
              <a:gd name="connsiteX28" fmla="*/ 10966872 w 11081042"/>
              <a:gd name="connsiteY28" fmla="*/ 29267 h 6512368"/>
              <a:gd name="connsiteX29" fmla="*/ 10956712 w 11081042"/>
              <a:gd name="connsiteY29" fmla="*/ 903027 h 6512368"/>
              <a:gd name="connsiteX30" fmla="*/ 4139352 w 11081042"/>
              <a:gd name="connsiteY30" fmla="*/ 59747 h 6512368"/>
              <a:gd name="connsiteX0" fmla="*/ 4139352 w 11081042"/>
              <a:gd name="connsiteY0" fmla="*/ 59747 h 6345347"/>
              <a:gd name="connsiteX1" fmla="*/ 3702472 w 11081042"/>
              <a:gd name="connsiteY1" fmla="*/ 1715827 h 6345347"/>
              <a:gd name="connsiteX2" fmla="*/ 3001432 w 11081042"/>
              <a:gd name="connsiteY2" fmla="*/ 2051107 h 6345347"/>
              <a:gd name="connsiteX3" fmla="*/ 3082712 w 11081042"/>
              <a:gd name="connsiteY3" fmla="*/ 3473507 h 6345347"/>
              <a:gd name="connsiteX4" fmla="*/ 3072552 w 11081042"/>
              <a:gd name="connsiteY4" fmla="*/ 3483667 h 6345347"/>
              <a:gd name="connsiteX5" fmla="*/ 2462952 w 11081042"/>
              <a:gd name="connsiteY5" fmla="*/ 3199187 h 6345347"/>
              <a:gd name="connsiteX6" fmla="*/ 2584872 w 11081042"/>
              <a:gd name="connsiteY6" fmla="*/ 3443027 h 6345347"/>
              <a:gd name="connsiteX7" fmla="*/ 2381672 w 11081042"/>
              <a:gd name="connsiteY7" fmla="*/ 3524307 h 6345347"/>
              <a:gd name="connsiteX8" fmla="*/ 2371512 w 11081042"/>
              <a:gd name="connsiteY8" fmla="*/ 4133907 h 6345347"/>
              <a:gd name="connsiteX9" fmla="*/ 2269912 w 11081042"/>
              <a:gd name="connsiteY9" fmla="*/ 4367587 h 6345347"/>
              <a:gd name="connsiteX10" fmla="*/ 1639992 w 11081042"/>
              <a:gd name="connsiteY10" fmla="*/ 4052627 h 6345347"/>
              <a:gd name="connsiteX11" fmla="*/ 1131992 w 11081042"/>
              <a:gd name="connsiteY11" fmla="*/ 4377747 h 6345347"/>
              <a:gd name="connsiteX12" fmla="*/ 1152312 w 11081042"/>
              <a:gd name="connsiteY12" fmla="*/ 4895907 h 6345347"/>
              <a:gd name="connsiteX13" fmla="*/ 14392 w 11081042"/>
              <a:gd name="connsiteY13" fmla="*/ 5119427 h 6345347"/>
              <a:gd name="connsiteX14" fmla="*/ 2066712 w 11081042"/>
              <a:gd name="connsiteY14" fmla="*/ 6338627 h 6345347"/>
              <a:gd name="connsiteX15" fmla="*/ 2869352 w 11081042"/>
              <a:gd name="connsiteY15" fmla="*/ 4509827 h 6345347"/>
              <a:gd name="connsiteX16" fmla="*/ 4566072 w 11081042"/>
              <a:gd name="connsiteY16" fmla="*/ 4337107 h 6345347"/>
              <a:gd name="connsiteX17" fmla="*/ 5460152 w 11081042"/>
              <a:gd name="connsiteY17" fmla="*/ 3717347 h 6345347"/>
              <a:gd name="connsiteX18" fmla="*/ 5968152 w 11081042"/>
              <a:gd name="connsiteY18" fmla="*/ 2345747 h 6345347"/>
              <a:gd name="connsiteX19" fmla="*/ 5856392 w 11081042"/>
              <a:gd name="connsiteY19" fmla="*/ 1959667 h 6345347"/>
              <a:gd name="connsiteX20" fmla="*/ 6984152 w 11081042"/>
              <a:gd name="connsiteY20" fmla="*/ 2152707 h 6345347"/>
              <a:gd name="connsiteX21" fmla="*/ 8000152 w 11081042"/>
              <a:gd name="connsiteY21" fmla="*/ 2203507 h 6345347"/>
              <a:gd name="connsiteX22" fmla="*/ 8751992 w 11081042"/>
              <a:gd name="connsiteY22" fmla="*/ 2010467 h 6345347"/>
              <a:gd name="connsiteX23" fmla="*/ 8640232 w 11081042"/>
              <a:gd name="connsiteY23" fmla="*/ 1573587 h 6345347"/>
              <a:gd name="connsiteX24" fmla="*/ 8853592 w 11081042"/>
              <a:gd name="connsiteY24" fmla="*/ 1339907 h 6345347"/>
              <a:gd name="connsiteX25" fmla="*/ 10916072 w 11081042"/>
              <a:gd name="connsiteY25" fmla="*/ 1299267 h 6345347"/>
              <a:gd name="connsiteX26" fmla="*/ 10956712 w 11081042"/>
              <a:gd name="connsiteY26" fmla="*/ 1319587 h 6345347"/>
              <a:gd name="connsiteX27" fmla="*/ 10966872 w 11081042"/>
              <a:gd name="connsiteY27" fmla="*/ 29267 h 6345347"/>
              <a:gd name="connsiteX28" fmla="*/ 10956712 w 11081042"/>
              <a:gd name="connsiteY28" fmla="*/ 903027 h 6345347"/>
              <a:gd name="connsiteX29" fmla="*/ 4139352 w 11081042"/>
              <a:gd name="connsiteY29" fmla="*/ 59747 h 6345347"/>
              <a:gd name="connsiteX0" fmla="*/ 4167697 w 11109387"/>
              <a:gd name="connsiteY0" fmla="*/ 59747 h 5133874"/>
              <a:gd name="connsiteX1" fmla="*/ 3730817 w 11109387"/>
              <a:gd name="connsiteY1" fmla="*/ 1715827 h 5133874"/>
              <a:gd name="connsiteX2" fmla="*/ 3029777 w 11109387"/>
              <a:gd name="connsiteY2" fmla="*/ 2051107 h 5133874"/>
              <a:gd name="connsiteX3" fmla="*/ 3111057 w 11109387"/>
              <a:gd name="connsiteY3" fmla="*/ 3473507 h 5133874"/>
              <a:gd name="connsiteX4" fmla="*/ 3100897 w 11109387"/>
              <a:gd name="connsiteY4" fmla="*/ 3483667 h 5133874"/>
              <a:gd name="connsiteX5" fmla="*/ 2491297 w 11109387"/>
              <a:gd name="connsiteY5" fmla="*/ 3199187 h 5133874"/>
              <a:gd name="connsiteX6" fmla="*/ 2613217 w 11109387"/>
              <a:gd name="connsiteY6" fmla="*/ 3443027 h 5133874"/>
              <a:gd name="connsiteX7" fmla="*/ 2410017 w 11109387"/>
              <a:gd name="connsiteY7" fmla="*/ 3524307 h 5133874"/>
              <a:gd name="connsiteX8" fmla="*/ 2399857 w 11109387"/>
              <a:gd name="connsiteY8" fmla="*/ 4133907 h 5133874"/>
              <a:gd name="connsiteX9" fmla="*/ 2298257 w 11109387"/>
              <a:gd name="connsiteY9" fmla="*/ 4367587 h 5133874"/>
              <a:gd name="connsiteX10" fmla="*/ 1668337 w 11109387"/>
              <a:gd name="connsiteY10" fmla="*/ 4052627 h 5133874"/>
              <a:gd name="connsiteX11" fmla="*/ 1160337 w 11109387"/>
              <a:gd name="connsiteY11" fmla="*/ 4377747 h 5133874"/>
              <a:gd name="connsiteX12" fmla="*/ 1180657 w 11109387"/>
              <a:gd name="connsiteY12" fmla="*/ 4895907 h 5133874"/>
              <a:gd name="connsiteX13" fmla="*/ 42737 w 11109387"/>
              <a:gd name="connsiteY13" fmla="*/ 5119427 h 5133874"/>
              <a:gd name="connsiteX14" fmla="*/ 2897697 w 11109387"/>
              <a:gd name="connsiteY14" fmla="*/ 4509827 h 5133874"/>
              <a:gd name="connsiteX15" fmla="*/ 4594417 w 11109387"/>
              <a:gd name="connsiteY15" fmla="*/ 4337107 h 5133874"/>
              <a:gd name="connsiteX16" fmla="*/ 5488497 w 11109387"/>
              <a:gd name="connsiteY16" fmla="*/ 3717347 h 5133874"/>
              <a:gd name="connsiteX17" fmla="*/ 5996497 w 11109387"/>
              <a:gd name="connsiteY17" fmla="*/ 2345747 h 5133874"/>
              <a:gd name="connsiteX18" fmla="*/ 5884737 w 11109387"/>
              <a:gd name="connsiteY18" fmla="*/ 1959667 h 5133874"/>
              <a:gd name="connsiteX19" fmla="*/ 7012497 w 11109387"/>
              <a:gd name="connsiteY19" fmla="*/ 2152707 h 5133874"/>
              <a:gd name="connsiteX20" fmla="*/ 8028497 w 11109387"/>
              <a:gd name="connsiteY20" fmla="*/ 2203507 h 5133874"/>
              <a:gd name="connsiteX21" fmla="*/ 8780337 w 11109387"/>
              <a:gd name="connsiteY21" fmla="*/ 2010467 h 5133874"/>
              <a:gd name="connsiteX22" fmla="*/ 8668577 w 11109387"/>
              <a:gd name="connsiteY22" fmla="*/ 1573587 h 5133874"/>
              <a:gd name="connsiteX23" fmla="*/ 8881937 w 11109387"/>
              <a:gd name="connsiteY23" fmla="*/ 1339907 h 5133874"/>
              <a:gd name="connsiteX24" fmla="*/ 10944417 w 11109387"/>
              <a:gd name="connsiteY24" fmla="*/ 1299267 h 5133874"/>
              <a:gd name="connsiteX25" fmla="*/ 10985057 w 11109387"/>
              <a:gd name="connsiteY25" fmla="*/ 1319587 h 5133874"/>
              <a:gd name="connsiteX26" fmla="*/ 10995217 w 11109387"/>
              <a:gd name="connsiteY26" fmla="*/ 29267 h 5133874"/>
              <a:gd name="connsiteX27" fmla="*/ 10985057 w 11109387"/>
              <a:gd name="connsiteY27" fmla="*/ 903027 h 5133874"/>
              <a:gd name="connsiteX28" fmla="*/ 4167697 w 11109387"/>
              <a:gd name="connsiteY28" fmla="*/ 59747 h 5133874"/>
              <a:gd name="connsiteX0" fmla="*/ 4159171 w 11100861"/>
              <a:gd name="connsiteY0" fmla="*/ 59747 h 5294765"/>
              <a:gd name="connsiteX1" fmla="*/ 3722291 w 11100861"/>
              <a:gd name="connsiteY1" fmla="*/ 1715827 h 5294765"/>
              <a:gd name="connsiteX2" fmla="*/ 3021251 w 11100861"/>
              <a:gd name="connsiteY2" fmla="*/ 2051107 h 5294765"/>
              <a:gd name="connsiteX3" fmla="*/ 3102531 w 11100861"/>
              <a:gd name="connsiteY3" fmla="*/ 3473507 h 5294765"/>
              <a:gd name="connsiteX4" fmla="*/ 3092371 w 11100861"/>
              <a:gd name="connsiteY4" fmla="*/ 3483667 h 5294765"/>
              <a:gd name="connsiteX5" fmla="*/ 2482771 w 11100861"/>
              <a:gd name="connsiteY5" fmla="*/ 3199187 h 5294765"/>
              <a:gd name="connsiteX6" fmla="*/ 2604691 w 11100861"/>
              <a:gd name="connsiteY6" fmla="*/ 3443027 h 5294765"/>
              <a:gd name="connsiteX7" fmla="*/ 2401491 w 11100861"/>
              <a:gd name="connsiteY7" fmla="*/ 3524307 h 5294765"/>
              <a:gd name="connsiteX8" fmla="*/ 2391331 w 11100861"/>
              <a:gd name="connsiteY8" fmla="*/ 4133907 h 5294765"/>
              <a:gd name="connsiteX9" fmla="*/ 2289731 w 11100861"/>
              <a:gd name="connsiteY9" fmla="*/ 4367587 h 5294765"/>
              <a:gd name="connsiteX10" fmla="*/ 1659811 w 11100861"/>
              <a:gd name="connsiteY10" fmla="*/ 4052627 h 5294765"/>
              <a:gd name="connsiteX11" fmla="*/ 1151811 w 11100861"/>
              <a:gd name="connsiteY11" fmla="*/ 4377747 h 5294765"/>
              <a:gd name="connsiteX12" fmla="*/ 1172131 w 11100861"/>
              <a:gd name="connsiteY12" fmla="*/ 4895907 h 5294765"/>
              <a:gd name="connsiteX13" fmla="*/ 34211 w 11100861"/>
              <a:gd name="connsiteY13" fmla="*/ 5119427 h 5294765"/>
              <a:gd name="connsiteX14" fmla="*/ 2675811 w 11100861"/>
              <a:gd name="connsiteY14" fmla="*/ 5251967 h 5294765"/>
              <a:gd name="connsiteX15" fmla="*/ 4585891 w 11100861"/>
              <a:gd name="connsiteY15" fmla="*/ 4337107 h 5294765"/>
              <a:gd name="connsiteX16" fmla="*/ 5479971 w 11100861"/>
              <a:gd name="connsiteY16" fmla="*/ 3717347 h 5294765"/>
              <a:gd name="connsiteX17" fmla="*/ 5987971 w 11100861"/>
              <a:gd name="connsiteY17" fmla="*/ 2345747 h 5294765"/>
              <a:gd name="connsiteX18" fmla="*/ 5876211 w 11100861"/>
              <a:gd name="connsiteY18" fmla="*/ 1959667 h 5294765"/>
              <a:gd name="connsiteX19" fmla="*/ 7003971 w 11100861"/>
              <a:gd name="connsiteY19" fmla="*/ 2152707 h 5294765"/>
              <a:gd name="connsiteX20" fmla="*/ 8019971 w 11100861"/>
              <a:gd name="connsiteY20" fmla="*/ 2203507 h 5294765"/>
              <a:gd name="connsiteX21" fmla="*/ 8771811 w 11100861"/>
              <a:gd name="connsiteY21" fmla="*/ 2010467 h 5294765"/>
              <a:gd name="connsiteX22" fmla="*/ 8660051 w 11100861"/>
              <a:gd name="connsiteY22" fmla="*/ 1573587 h 5294765"/>
              <a:gd name="connsiteX23" fmla="*/ 8873411 w 11100861"/>
              <a:gd name="connsiteY23" fmla="*/ 1339907 h 5294765"/>
              <a:gd name="connsiteX24" fmla="*/ 10935891 w 11100861"/>
              <a:gd name="connsiteY24" fmla="*/ 1299267 h 5294765"/>
              <a:gd name="connsiteX25" fmla="*/ 10976531 w 11100861"/>
              <a:gd name="connsiteY25" fmla="*/ 1319587 h 5294765"/>
              <a:gd name="connsiteX26" fmla="*/ 10986691 w 11100861"/>
              <a:gd name="connsiteY26" fmla="*/ 29267 h 5294765"/>
              <a:gd name="connsiteX27" fmla="*/ 10976531 w 11100861"/>
              <a:gd name="connsiteY27" fmla="*/ 903027 h 5294765"/>
              <a:gd name="connsiteX28" fmla="*/ 4159171 w 11100861"/>
              <a:gd name="connsiteY28" fmla="*/ 59747 h 5294765"/>
              <a:gd name="connsiteX0" fmla="*/ 4165809 w 11107499"/>
              <a:gd name="connsiteY0" fmla="*/ 59747 h 5305079"/>
              <a:gd name="connsiteX1" fmla="*/ 3728929 w 11107499"/>
              <a:gd name="connsiteY1" fmla="*/ 1715827 h 5305079"/>
              <a:gd name="connsiteX2" fmla="*/ 3027889 w 11107499"/>
              <a:gd name="connsiteY2" fmla="*/ 2051107 h 5305079"/>
              <a:gd name="connsiteX3" fmla="*/ 3109169 w 11107499"/>
              <a:gd name="connsiteY3" fmla="*/ 3473507 h 5305079"/>
              <a:gd name="connsiteX4" fmla="*/ 3099009 w 11107499"/>
              <a:gd name="connsiteY4" fmla="*/ 3483667 h 5305079"/>
              <a:gd name="connsiteX5" fmla="*/ 2489409 w 11107499"/>
              <a:gd name="connsiteY5" fmla="*/ 3199187 h 5305079"/>
              <a:gd name="connsiteX6" fmla="*/ 2611329 w 11107499"/>
              <a:gd name="connsiteY6" fmla="*/ 3443027 h 5305079"/>
              <a:gd name="connsiteX7" fmla="*/ 2408129 w 11107499"/>
              <a:gd name="connsiteY7" fmla="*/ 3524307 h 5305079"/>
              <a:gd name="connsiteX8" fmla="*/ 2397969 w 11107499"/>
              <a:gd name="connsiteY8" fmla="*/ 4133907 h 5305079"/>
              <a:gd name="connsiteX9" fmla="*/ 2296369 w 11107499"/>
              <a:gd name="connsiteY9" fmla="*/ 4367587 h 5305079"/>
              <a:gd name="connsiteX10" fmla="*/ 1666449 w 11107499"/>
              <a:gd name="connsiteY10" fmla="*/ 4052627 h 5305079"/>
              <a:gd name="connsiteX11" fmla="*/ 1158449 w 11107499"/>
              <a:gd name="connsiteY11" fmla="*/ 4377747 h 5305079"/>
              <a:gd name="connsiteX12" fmla="*/ 1081233 w 11107499"/>
              <a:gd name="connsiteY12" fmla="*/ 4484876 h 5305079"/>
              <a:gd name="connsiteX13" fmla="*/ 40849 w 11107499"/>
              <a:gd name="connsiteY13" fmla="*/ 5119427 h 5305079"/>
              <a:gd name="connsiteX14" fmla="*/ 2682449 w 11107499"/>
              <a:gd name="connsiteY14" fmla="*/ 5251967 h 5305079"/>
              <a:gd name="connsiteX15" fmla="*/ 4592529 w 11107499"/>
              <a:gd name="connsiteY15" fmla="*/ 4337107 h 5305079"/>
              <a:gd name="connsiteX16" fmla="*/ 5486609 w 11107499"/>
              <a:gd name="connsiteY16" fmla="*/ 3717347 h 5305079"/>
              <a:gd name="connsiteX17" fmla="*/ 5994609 w 11107499"/>
              <a:gd name="connsiteY17" fmla="*/ 2345747 h 5305079"/>
              <a:gd name="connsiteX18" fmla="*/ 5882849 w 11107499"/>
              <a:gd name="connsiteY18" fmla="*/ 1959667 h 5305079"/>
              <a:gd name="connsiteX19" fmla="*/ 7010609 w 11107499"/>
              <a:gd name="connsiteY19" fmla="*/ 2152707 h 5305079"/>
              <a:gd name="connsiteX20" fmla="*/ 8026609 w 11107499"/>
              <a:gd name="connsiteY20" fmla="*/ 2203507 h 5305079"/>
              <a:gd name="connsiteX21" fmla="*/ 8778449 w 11107499"/>
              <a:gd name="connsiteY21" fmla="*/ 2010467 h 5305079"/>
              <a:gd name="connsiteX22" fmla="*/ 8666689 w 11107499"/>
              <a:gd name="connsiteY22" fmla="*/ 1573587 h 5305079"/>
              <a:gd name="connsiteX23" fmla="*/ 8880049 w 11107499"/>
              <a:gd name="connsiteY23" fmla="*/ 1339907 h 5305079"/>
              <a:gd name="connsiteX24" fmla="*/ 10942529 w 11107499"/>
              <a:gd name="connsiteY24" fmla="*/ 1299267 h 5305079"/>
              <a:gd name="connsiteX25" fmla="*/ 10983169 w 11107499"/>
              <a:gd name="connsiteY25" fmla="*/ 1319587 h 5305079"/>
              <a:gd name="connsiteX26" fmla="*/ 10993329 w 11107499"/>
              <a:gd name="connsiteY26" fmla="*/ 29267 h 5305079"/>
              <a:gd name="connsiteX27" fmla="*/ 10983169 w 11107499"/>
              <a:gd name="connsiteY27" fmla="*/ 903027 h 5305079"/>
              <a:gd name="connsiteX28" fmla="*/ 4165809 w 11107499"/>
              <a:gd name="connsiteY28" fmla="*/ 59747 h 5305079"/>
              <a:gd name="connsiteX0" fmla="*/ 3199130 w 10140820"/>
              <a:gd name="connsiteY0" fmla="*/ 59747 h 5252652"/>
              <a:gd name="connsiteX1" fmla="*/ 2762250 w 10140820"/>
              <a:gd name="connsiteY1" fmla="*/ 1715827 h 5252652"/>
              <a:gd name="connsiteX2" fmla="*/ 2061210 w 10140820"/>
              <a:gd name="connsiteY2" fmla="*/ 2051107 h 5252652"/>
              <a:gd name="connsiteX3" fmla="*/ 2142490 w 10140820"/>
              <a:gd name="connsiteY3" fmla="*/ 3473507 h 5252652"/>
              <a:gd name="connsiteX4" fmla="*/ 2132330 w 10140820"/>
              <a:gd name="connsiteY4" fmla="*/ 3483667 h 5252652"/>
              <a:gd name="connsiteX5" fmla="*/ 1522730 w 10140820"/>
              <a:gd name="connsiteY5" fmla="*/ 3199187 h 5252652"/>
              <a:gd name="connsiteX6" fmla="*/ 1644650 w 10140820"/>
              <a:gd name="connsiteY6" fmla="*/ 3443027 h 5252652"/>
              <a:gd name="connsiteX7" fmla="*/ 1441450 w 10140820"/>
              <a:gd name="connsiteY7" fmla="*/ 3524307 h 5252652"/>
              <a:gd name="connsiteX8" fmla="*/ 1431290 w 10140820"/>
              <a:gd name="connsiteY8" fmla="*/ 4133907 h 5252652"/>
              <a:gd name="connsiteX9" fmla="*/ 1329690 w 10140820"/>
              <a:gd name="connsiteY9" fmla="*/ 4367587 h 5252652"/>
              <a:gd name="connsiteX10" fmla="*/ 699770 w 10140820"/>
              <a:gd name="connsiteY10" fmla="*/ 4052627 h 5252652"/>
              <a:gd name="connsiteX11" fmla="*/ 191770 w 10140820"/>
              <a:gd name="connsiteY11" fmla="*/ 4377747 h 5252652"/>
              <a:gd name="connsiteX12" fmla="*/ 114554 w 10140820"/>
              <a:gd name="connsiteY12" fmla="*/ 4484876 h 5252652"/>
              <a:gd name="connsiteX13" fmla="*/ 1715770 w 10140820"/>
              <a:gd name="connsiteY13" fmla="*/ 5251967 h 5252652"/>
              <a:gd name="connsiteX14" fmla="*/ 3625850 w 10140820"/>
              <a:gd name="connsiteY14" fmla="*/ 4337107 h 5252652"/>
              <a:gd name="connsiteX15" fmla="*/ 4519930 w 10140820"/>
              <a:gd name="connsiteY15" fmla="*/ 3717347 h 5252652"/>
              <a:gd name="connsiteX16" fmla="*/ 5027930 w 10140820"/>
              <a:gd name="connsiteY16" fmla="*/ 2345747 h 5252652"/>
              <a:gd name="connsiteX17" fmla="*/ 4916170 w 10140820"/>
              <a:gd name="connsiteY17" fmla="*/ 1959667 h 5252652"/>
              <a:gd name="connsiteX18" fmla="*/ 6043930 w 10140820"/>
              <a:gd name="connsiteY18" fmla="*/ 2152707 h 5252652"/>
              <a:gd name="connsiteX19" fmla="*/ 7059930 w 10140820"/>
              <a:gd name="connsiteY19" fmla="*/ 2203507 h 5252652"/>
              <a:gd name="connsiteX20" fmla="*/ 7811770 w 10140820"/>
              <a:gd name="connsiteY20" fmla="*/ 2010467 h 5252652"/>
              <a:gd name="connsiteX21" fmla="*/ 7700010 w 10140820"/>
              <a:gd name="connsiteY21" fmla="*/ 1573587 h 5252652"/>
              <a:gd name="connsiteX22" fmla="*/ 7913370 w 10140820"/>
              <a:gd name="connsiteY22" fmla="*/ 1339907 h 5252652"/>
              <a:gd name="connsiteX23" fmla="*/ 9975850 w 10140820"/>
              <a:gd name="connsiteY23" fmla="*/ 1299267 h 5252652"/>
              <a:gd name="connsiteX24" fmla="*/ 10016490 w 10140820"/>
              <a:gd name="connsiteY24" fmla="*/ 1319587 h 5252652"/>
              <a:gd name="connsiteX25" fmla="*/ 10026650 w 10140820"/>
              <a:gd name="connsiteY25" fmla="*/ 29267 h 5252652"/>
              <a:gd name="connsiteX26" fmla="*/ 10016490 w 10140820"/>
              <a:gd name="connsiteY26" fmla="*/ 903027 h 5252652"/>
              <a:gd name="connsiteX27" fmla="*/ 3199130 w 10140820"/>
              <a:gd name="connsiteY27" fmla="*/ 59747 h 5252652"/>
              <a:gd name="connsiteX0" fmla="*/ 3199130 w 10140820"/>
              <a:gd name="connsiteY0" fmla="*/ 59747 h 5316862"/>
              <a:gd name="connsiteX1" fmla="*/ 2762250 w 10140820"/>
              <a:gd name="connsiteY1" fmla="*/ 1715827 h 5316862"/>
              <a:gd name="connsiteX2" fmla="*/ 2061210 w 10140820"/>
              <a:gd name="connsiteY2" fmla="*/ 2051107 h 5316862"/>
              <a:gd name="connsiteX3" fmla="*/ 2142490 w 10140820"/>
              <a:gd name="connsiteY3" fmla="*/ 3473507 h 5316862"/>
              <a:gd name="connsiteX4" fmla="*/ 2132330 w 10140820"/>
              <a:gd name="connsiteY4" fmla="*/ 3483667 h 5316862"/>
              <a:gd name="connsiteX5" fmla="*/ 1522730 w 10140820"/>
              <a:gd name="connsiteY5" fmla="*/ 3199187 h 5316862"/>
              <a:gd name="connsiteX6" fmla="*/ 1644650 w 10140820"/>
              <a:gd name="connsiteY6" fmla="*/ 3443027 h 5316862"/>
              <a:gd name="connsiteX7" fmla="*/ 1441450 w 10140820"/>
              <a:gd name="connsiteY7" fmla="*/ 3524307 h 5316862"/>
              <a:gd name="connsiteX8" fmla="*/ 1431290 w 10140820"/>
              <a:gd name="connsiteY8" fmla="*/ 4133907 h 5316862"/>
              <a:gd name="connsiteX9" fmla="*/ 1329690 w 10140820"/>
              <a:gd name="connsiteY9" fmla="*/ 4367587 h 5316862"/>
              <a:gd name="connsiteX10" fmla="*/ 699770 w 10140820"/>
              <a:gd name="connsiteY10" fmla="*/ 4052627 h 5316862"/>
              <a:gd name="connsiteX11" fmla="*/ 191770 w 10140820"/>
              <a:gd name="connsiteY11" fmla="*/ 4377747 h 5316862"/>
              <a:gd name="connsiteX12" fmla="*/ 114554 w 10140820"/>
              <a:gd name="connsiteY12" fmla="*/ 4484876 h 5316862"/>
              <a:gd name="connsiteX13" fmla="*/ 1715770 w 10140820"/>
              <a:gd name="connsiteY13" fmla="*/ 5251967 h 5316862"/>
              <a:gd name="connsiteX14" fmla="*/ 2091689 w 10140820"/>
              <a:gd name="connsiteY14" fmla="*/ 5171008 h 5316862"/>
              <a:gd name="connsiteX15" fmla="*/ 3625850 w 10140820"/>
              <a:gd name="connsiteY15" fmla="*/ 4337107 h 5316862"/>
              <a:gd name="connsiteX16" fmla="*/ 4519930 w 10140820"/>
              <a:gd name="connsiteY16" fmla="*/ 3717347 h 5316862"/>
              <a:gd name="connsiteX17" fmla="*/ 5027930 w 10140820"/>
              <a:gd name="connsiteY17" fmla="*/ 2345747 h 5316862"/>
              <a:gd name="connsiteX18" fmla="*/ 4916170 w 10140820"/>
              <a:gd name="connsiteY18" fmla="*/ 1959667 h 5316862"/>
              <a:gd name="connsiteX19" fmla="*/ 6043930 w 10140820"/>
              <a:gd name="connsiteY19" fmla="*/ 2152707 h 5316862"/>
              <a:gd name="connsiteX20" fmla="*/ 7059930 w 10140820"/>
              <a:gd name="connsiteY20" fmla="*/ 2203507 h 5316862"/>
              <a:gd name="connsiteX21" fmla="*/ 7811770 w 10140820"/>
              <a:gd name="connsiteY21" fmla="*/ 2010467 h 5316862"/>
              <a:gd name="connsiteX22" fmla="*/ 7700010 w 10140820"/>
              <a:gd name="connsiteY22" fmla="*/ 1573587 h 5316862"/>
              <a:gd name="connsiteX23" fmla="*/ 7913370 w 10140820"/>
              <a:gd name="connsiteY23" fmla="*/ 1339907 h 5316862"/>
              <a:gd name="connsiteX24" fmla="*/ 9975850 w 10140820"/>
              <a:gd name="connsiteY24" fmla="*/ 1299267 h 5316862"/>
              <a:gd name="connsiteX25" fmla="*/ 10016490 w 10140820"/>
              <a:gd name="connsiteY25" fmla="*/ 1319587 h 5316862"/>
              <a:gd name="connsiteX26" fmla="*/ 10026650 w 10140820"/>
              <a:gd name="connsiteY26" fmla="*/ 29267 h 5316862"/>
              <a:gd name="connsiteX27" fmla="*/ 10016490 w 10140820"/>
              <a:gd name="connsiteY27" fmla="*/ 903027 h 5316862"/>
              <a:gd name="connsiteX28" fmla="*/ 3199130 w 10140820"/>
              <a:gd name="connsiteY28" fmla="*/ 59747 h 5316862"/>
              <a:gd name="connsiteX0" fmla="*/ 3153829 w 10095519"/>
              <a:gd name="connsiteY0" fmla="*/ 59747 h 5280935"/>
              <a:gd name="connsiteX1" fmla="*/ 2716949 w 10095519"/>
              <a:gd name="connsiteY1" fmla="*/ 1715827 h 5280935"/>
              <a:gd name="connsiteX2" fmla="*/ 2015909 w 10095519"/>
              <a:gd name="connsiteY2" fmla="*/ 2051107 h 5280935"/>
              <a:gd name="connsiteX3" fmla="*/ 2097189 w 10095519"/>
              <a:gd name="connsiteY3" fmla="*/ 3473507 h 5280935"/>
              <a:gd name="connsiteX4" fmla="*/ 2087029 w 10095519"/>
              <a:gd name="connsiteY4" fmla="*/ 3483667 h 5280935"/>
              <a:gd name="connsiteX5" fmla="*/ 1477429 w 10095519"/>
              <a:gd name="connsiteY5" fmla="*/ 3199187 h 5280935"/>
              <a:gd name="connsiteX6" fmla="*/ 1599349 w 10095519"/>
              <a:gd name="connsiteY6" fmla="*/ 3443027 h 5280935"/>
              <a:gd name="connsiteX7" fmla="*/ 1396149 w 10095519"/>
              <a:gd name="connsiteY7" fmla="*/ 3524307 h 5280935"/>
              <a:gd name="connsiteX8" fmla="*/ 1385989 w 10095519"/>
              <a:gd name="connsiteY8" fmla="*/ 4133907 h 5280935"/>
              <a:gd name="connsiteX9" fmla="*/ 1284389 w 10095519"/>
              <a:gd name="connsiteY9" fmla="*/ 4367587 h 5280935"/>
              <a:gd name="connsiteX10" fmla="*/ 654469 w 10095519"/>
              <a:gd name="connsiteY10" fmla="*/ 4052627 h 5280935"/>
              <a:gd name="connsiteX11" fmla="*/ 146469 w 10095519"/>
              <a:gd name="connsiteY11" fmla="*/ 4377747 h 5280935"/>
              <a:gd name="connsiteX12" fmla="*/ 69253 w 10095519"/>
              <a:gd name="connsiteY12" fmla="*/ 4484876 h 5280935"/>
              <a:gd name="connsiteX13" fmla="*/ 1058836 w 10095519"/>
              <a:gd name="connsiteY13" fmla="*/ 4988328 h 5280935"/>
              <a:gd name="connsiteX14" fmla="*/ 1670469 w 10095519"/>
              <a:gd name="connsiteY14" fmla="*/ 5251967 h 5280935"/>
              <a:gd name="connsiteX15" fmla="*/ 2046388 w 10095519"/>
              <a:gd name="connsiteY15" fmla="*/ 5171008 h 5280935"/>
              <a:gd name="connsiteX16" fmla="*/ 3580549 w 10095519"/>
              <a:gd name="connsiteY16" fmla="*/ 4337107 h 5280935"/>
              <a:gd name="connsiteX17" fmla="*/ 4474629 w 10095519"/>
              <a:gd name="connsiteY17" fmla="*/ 3717347 h 5280935"/>
              <a:gd name="connsiteX18" fmla="*/ 4982629 w 10095519"/>
              <a:gd name="connsiteY18" fmla="*/ 2345747 h 5280935"/>
              <a:gd name="connsiteX19" fmla="*/ 4870869 w 10095519"/>
              <a:gd name="connsiteY19" fmla="*/ 1959667 h 5280935"/>
              <a:gd name="connsiteX20" fmla="*/ 5998629 w 10095519"/>
              <a:gd name="connsiteY20" fmla="*/ 2152707 h 5280935"/>
              <a:gd name="connsiteX21" fmla="*/ 7014629 w 10095519"/>
              <a:gd name="connsiteY21" fmla="*/ 2203507 h 5280935"/>
              <a:gd name="connsiteX22" fmla="*/ 7766469 w 10095519"/>
              <a:gd name="connsiteY22" fmla="*/ 2010467 h 5280935"/>
              <a:gd name="connsiteX23" fmla="*/ 7654709 w 10095519"/>
              <a:gd name="connsiteY23" fmla="*/ 1573587 h 5280935"/>
              <a:gd name="connsiteX24" fmla="*/ 7868069 w 10095519"/>
              <a:gd name="connsiteY24" fmla="*/ 1339907 h 5280935"/>
              <a:gd name="connsiteX25" fmla="*/ 9930549 w 10095519"/>
              <a:gd name="connsiteY25" fmla="*/ 1299267 h 5280935"/>
              <a:gd name="connsiteX26" fmla="*/ 9971189 w 10095519"/>
              <a:gd name="connsiteY26" fmla="*/ 1319587 h 5280935"/>
              <a:gd name="connsiteX27" fmla="*/ 9981349 w 10095519"/>
              <a:gd name="connsiteY27" fmla="*/ 29267 h 5280935"/>
              <a:gd name="connsiteX28" fmla="*/ 9971189 w 10095519"/>
              <a:gd name="connsiteY28" fmla="*/ 903027 h 5280935"/>
              <a:gd name="connsiteX29" fmla="*/ 3153829 w 10095519"/>
              <a:gd name="connsiteY29" fmla="*/ 59747 h 5280935"/>
              <a:gd name="connsiteX0" fmla="*/ 3139382 w 10081072"/>
              <a:gd name="connsiteY0" fmla="*/ 59747 h 5283699"/>
              <a:gd name="connsiteX1" fmla="*/ 2702502 w 10081072"/>
              <a:gd name="connsiteY1" fmla="*/ 1715827 h 5283699"/>
              <a:gd name="connsiteX2" fmla="*/ 2001462 w 10081072"/>
              <a:gd name="connsiteY2" fmla="*/ 2051107 h 5283699"/>
              <a:gd name="connsiteX3" fmla="*/ 2082742 w 10081072"/>
              <a:gd name="connsiteY3" fmla="*/ 3473507 h 5283699"/>
              <a:gd name="connsiteX4" fmla="*/ 2072582 w 10081072"/>
              <a:gd name="connsiteY4" fmla="*/ 3483667 h 5283699"/>
              <a:gd name="connsiteX5" fmla="*/ 1462982 w 10081072"/>
              <a:gd name="connsiteY5" fmla="*/ 3199187 h 5283699"/>
              <a:gd name="connsiteX6" fmla="*/ 1584902 w 10081072"/>
              <a:gd name="connsiteY6" fmla="*/ 3443027 h 5283699"/>
              <a:gd name="connsiteX7" fmla="*/ 1381702 w 10081072"/>
              <a:gd name="connsiteY7" fmla="*/ 3524307 h 5283699"/>
              <a:gd name="connsiteX8" fmla="*/ 1371542 w 10081072"/>
              <a:gd name="connsiteY8" fmla="*/ 4133907 h 5283699"/>
              <a:gd name="connsiteX9" fmla="*/ 1269942 w 10081072"/>
              <a:gd name="connsiteY9" fmla="*/ 4367587 h 5283699"/>
              <a:gd name="connsiteX10" fmla="*/ 640022 w 10081072"/>
              <a:gd name="connsiteY10" fmla="*/ 4052627 h 5283699"/>
              <a:gd name="connsiteX11" fmla="*/ 132022 w 10081072"/>
              <a:gd name="connsiteY11" fmla="*/ 4377747 h 5283699"/>
              <a:gd name="connsiteX12" fmla="*/ 54806 w 10081072"/>
              <a:gd name="connsiteY12" fmla="*/ 4484876 h 5283699"/>
              <a:gd name="connsiteX13" fmla="*/ 849317 w 10081072"/>
              <a:gd name="connsiteY13" fmla="*/ 4948367 h 5283699"/>
              <a:gd name="connsiteX14" fmla="*/ 1656022 w 10081072"/>
              <a:gd name="connsiteY14" fmla="*/ 5251967 h 5283699"/>
              <a:gd name="connsiteX15" fmla="*/ 2031941 w 10081072"/>
              <a:gd name="connsiteY15" fmla="*/ 5171008 h 5283699"/>
              <a:gd name="connsiteX16" fmla="*/ 3566102 w 10081072"/>
              <a:gd name="connsiteY16" fmla="*/ 4337107 h 5283699"/>
              <a:gd name="connsiteX17" fmla="*/ 4460182 w 10081072"/>
              <a:gd name="connsiteY17" fmla="*/ 3717347 h 5283699"/>
              <a:gd name="connsiteX18" fmla="*/ 4968182 w 10081072"/>
              <a:gd name="connsiteY18" fmla="*/ 2345747 h 5283699"/>
              <a:gd name="connsiteX19" fmla="*/ 4856422 w 10081072"/>
              <a:gd name="connsiteY19" fmla="*/ 1959667 h 5283699"/>
              <a:gd name="connsiteX20" fmla="*/ 5984182 w 10081072"/>
              <a:gd name="connsiteY20" fmla="*/ 2152707 h 5283699"/>
              <a:gd name="connsiteX21" fmla="*/ 7000182 w 10081072"/>
              <a:gd name="connsiteY21" fmla="*/ 2203507 h 5283699"/>
              <a:gd name="connsiteX22" fmla="*/ 7752022 w 10081072"/>
              <a:gd name="connsiteY22" fmla="*/ 2010467 h 5283699"/>
              <a:gd name="connsiteX23" fmla="*/ 7640262 w 10081072"/>
              <a:gd name="connsiteY23" fmla="*/ 1573587 h 5283699"/>
              <a:gd name="connsiteX24" fmla="*/ 7853622 w 10081072"/>
              <a:gd name="connsiteY24" fmla="*/ 1339907 h 5283699"/>
              <a:gd name="connsiteX25" fmla="*/ 9916102 w 10081072"/>
              <a:gd name="connsiteY25" fmla="*/ 1299267 h 5283699"/>
              <a:gd name="connsiteX26" fmla="*/ 9956742 w 10081072"/>
              <a:gd name="connsiteY26" fmla="*/ 1319587 h 5283699"/>
              <a:gd name="connsiteX27" fmla="*/ 9966902 w 10081072"/>
              <a:gd name="connsiteY27" fmla="*/ 29267 h 5283699"/>
              <a:gd name="connsiteX28" fmla="*/ 9956742 w 10081072"/>
              <a:gd name="connsiteY28" fmla="*/ 903027 h 5283699"/>
              <a:gd name="connsiteX29" fmla="*/ 3139382 w 10081072"/>
              <a:gd name="connsiteY29" fmla="*/ 59747 h 5283699"/>
              <a:gd name="connsiteX0" fmla="*/ 3107789 w 10049479"/>
              <a:gd name="connsiteY0" fmla="*/ 59747 h 5283699"/>
              <a:gd name="connsiteX1" fmla="*/ 2670909 w 10049479"/>
              <a:gd name="connsiteY1" fmla="*/ 1715827 h 5283699"/>
              <a:gd name="connsiteX2" fmla="*/ 1969869 w 10049479"/>
              <a:gd name="connsiteY2" fmla="*/ 2051107 h 5283699"/>
              <a:gd name="connsiteX3" fmla="*/ 2051149 w 10049479"/>
              <a:gd name="connsiteY3" fmla="*/ 3473507 h 5283699"/>
              <a:gd name="connsiteX4" fmla="*/ 2040989 w 10049479"/>
              <a:gd name="connsiteY4" fmla="*/ 3483667 h 5283699"/>
              <a:gd name="connsiteX5" fmla="*/ 1431389 w 10049479"/>
              <a:gd name="connsiteY5" fmla="*/ 3199187 h 5283699"/>
              <a:gd name="connsiteX6" fmla="*/ 1553309 w 10049479"/>
              <a:gd name="connsiteY6" fmla="*/ 3443027 h 5283699"/>
              <a:gd name="connsiteX7" fmla="*/ 1350109 w 10049479"/>
              <a:gd name="connsiteY7" fmla="*/ 3524307 h 5283699"/>
              <a:gd name="connsiteX8" fmla="*/ 1339949 w 10049479"/>
              <a:gd name="connsiteY8" fmla="*/ 4133907 h 5283699"/>
              <a:gd name="connsiteX9" fmla="*/ 1238349 w 10049479"/>
              <a:gd name="connsiteY9" fmla="*/ 4367587 h 5283699"/>
              <a:gd name="connsiteX10" fmla="*/ 608429 w 10049479"/>
              <a:gd name="connsiteY10" fmla="*/ 4052627 h 5283699"/>
              <a:gd name="connsiteX11" fmla="*/ 100429 w 10049479"/>
              <a:gd name="connsiteY11" fmla="*/ 4377747 h 5283699"/>
              <a:gd name="connsiteX12" fmla="*/ 23213 w 10049479"/>
              <a:gd name="connsiteY12" fmla="*/ 4484876 h 5283699"/>
              <a:gd name="connsiteX13" fmla="*/ 391003 w 10049479"/>
              <a:gd name="connsiteY13" fmla="*/ 4720015 h 5283699"/>
              <a:gd name="connsiteX14" fmla="*/ 817724 w 10049479"/>
              <a:gd name="connsiteY14" fmla="*/ 4948367 h 5283699"/>
              <a:gd name="connsiteX15" fmla="*/ 1624429 w 10049479"/>
              <a:gd name="connsiteY15" fmla="*/ 5251967 h 5283699"/>
              <a:gd name="connsiteX16" fmla="*/ 2000348 w 10049479"/>
              <a:gd name="connsiteY16" fmla="*/ 5171008 h 5283699"/>
              <a:gd name="connsiteX17" fmla="*/ 3534509 w 10049479"/>
              <a:gd name="connsiteY17" fmla="*/ 4337107 h 5283699"/>
              <a:gd name="connsiteX18" fmla="*/ 4428589 w 10049479"/>
              <a:gd name="connsiteY18" fmla="*/ 3717347 h 5283699"/>
              <a:gd name="connsiteX19" fmla="*/ 4936589 w 10049479"/>
              <a:gd name="connsiteY19" fmla="*/ 2345747 h 5283699"/>
              <a:gd name="connsiteX20" fmla="*/ 4824829 w 10049479"/>
              <a:gd name="connsiteY20" fmla="*/ 1959667 h 5283699"/>
              <a:gd name="connsiteX21" fmla="*/ 5952589 w 10049479"/>
              <a:gd name="connsiteY21" fmla="*/ 2152707 h 5283699"/>
              <a:gd name="connsiteX22" fmla="*/ 6968589 w 10049479"/>
              <a:gd name="connsiteY22" fmla="*/ 2203507 h 5283699"/>
              <a:gd name="connsiteX23" fmla="*/ 7720429 w 10049479"/>
              <a:gd name="connsiteY23" fmla="*/ 2010467 h 5283699"/>
              <a:gd name="connsiteX24" fmla="*/ 7608669 w 10049479"/>
              <a:gd name="connsiteY24" fmla="*/ 1573587 h 5283699"/>
              <a:gd name="connsiteX25" fmla="*/ 7822029 w 10049479"/>
              <a:gd name="connsiteY25" fmla="*/ 1339907 h 5283699"/>
              <a:gd name="connsiteX26" fmla="*/ 9884509 w 10049479"/>
              <a:gd name="connsiteY26" fmla="*/ 1299267 h 5283699"/>
              <a:gd name="connsiteX27" fmla="*/ 9925149 w 10049479"/>
              <a:gd name="connsiteY27" fmla="*/ 1319587 h 5283699"/>
              <a:gd name="connsiteX28" fmla="*/ 9935309 w 10049479"/>
              <a:gd name="connsiteY28" fmla="*/ 29267 h 5283699"/>
              <a:gd name="connsiteX29" fmla="*/ 9925149 w 10049479"/>
              <a:gd name="connsiteY29" fmla="*/ 903027 h 5283699"/>
              <a:gd name="connsiteX30" fmla="*/ 3107789 w 10049479"/>
              <a:gd name="connsiteY30" fmla="*/ 59747 h 5283699"/>
              <a:gd name="connsiteX0" fmla="*/ 3107789 w 10049479"/>
              <a:gd name="connsiteY0" fmla="*/ 59747 h 5283699"/>
              <a:gd name="connsiteX1" fmla="*/ 2670909 w 10049479"/>
              <a:gd name="connsiteY1" fmla="*/ 1715827 h 5283699"/>
              <a:gd name="connsiteX2" fmla="*/ 1969869 w 10049479"/>
              <a:gd name="connsiteY2" fmla="*/ 2051107 h 5283699"/>
              <a:gd name="connsiteX3" fmla="*/ 2051149 w 10049479"/>
              <a:gd name="connsiteY3" fmla="*/ 3473507 h 5283699"/>
              <a:gd name="connsiteX4" fmla="*/ 2040989 w 10049479"/>
              <a:gd name="connsiteY4" fmla="*/ 3483667 h 5283699"/>
              <a:gd name="connsiteX5" fmla="*/ 1431389 w 10049479"/>
              <a:gd name="connsiteY5" fmla="*/ 3199187 h 5283699"/>
              <a:gd name="connsiteX6" fmla="*/ 1553309 w 10049479"/>
              <a:gd name="connsiteY6" fmla="*/ 3443027 h 5283699"/>
              <a:gd name="connsiteX7" fmla="*/ 1350109 w 10049479"/>
              <a:gd name="connsiteY7" fmla="*/ 3524307 h 5283699"/>
              <a:gd name="connsiteX8" fmla="*/ 1339949 w 10049479"/>
              <a:gd name="connsiteY8" fmla="*/ 4133907 h 5283699"/>
              <a:gd name="connsiteX9" fmla="*/ 1238349 w 10049479"/>
              <a:gd name="connsiteY9" fmla="*/ 4367587 h 5283699"/>
              <a:gd name="connsiteX10" fmla="*/ 608429 w 10049479"/>
              <a:gd name="connsiteY10" fmla="*/ 4052627 h 5283699"/>
              <a:gd name="connsiteX11" fmla="*/ 100429 w 10049479"/>
              <a:gd name="connsiteY11" fmla="*/ 4377747 h 5283699"/>
              <a:gd name="connsiteX12" fmla="*/ 23213 w 10049479"/>
              <a:gd name="connsiteY12" fmla="*/ 4484876 h 5283699"/>
              <a:gd name="connsiteX13" fmla="*/ 391003 w 10049479"/>
              <a:gd name="connsiteY13" fmla="*/ 4720015 h 5283699"/>
              <a:gd name="connsiteX14" fmla="*/ 598267 w 10049479"/>
              <a:gd name="connsiteY14" fmla="*/ 4839899 h 5283699"/>
              <a:gd name="connsiteX15" fmla="*/ 817724 w 10049479"/>
              <a:gd name="connsiteY15" fmla="*/ 4948367 h 5283699"/>
              <a:gd name="connsiteX16" fmla="*/ 1624429 w 10049479"/>
              <a:gd name="connsiteY16" fmla="*/ 5251967 h 5283699"/>
              <a:gd name="connsiteX17" fmla="*/ 2000348 w 10049479"/>
              <a:gd name="connsiteY17" fmla="*/ 5171008 h 5283699"/>
              <a:gd name="connsiteX18" fmla="*/ 3534509 w 10049479"/>
              <a:gd name="connsiteY18" fmla="*/ 4337107 h 5283699"/>
              <a:gd name="connsiteX19" fmla="*/ 4428589 w 10049479"/>
              <a:gd name="connsiteY19" fmla="*/ 3717347 h 5283699"/>
              <a:gd name="connsiteX20" fmla="*/ 4936589 w 10049479"/>
              <a:gd name="connsiteY20" fmla="*/ 2345747 h 5283699"/>
              <a:gd name="connsiteX21" fmla="*/ 4824829 w 10049479"/>
              <a:gd name="connsiteY21" fmla="*/ 1959667 h 5283699"/>
              <a:gd name="connsiteX22" fmla="*/ 5952589 w 10049479"/>
              <a:gd name="connsiteY22" fmla="*/ 2152707 h 5283699"/>
              <a:gd name="connsiteX23" fmla="*/ 6968589 w 10049479"/>
              <a:gd name="connsiteY23" fmla="*/ 2203507 h 5283699"/>
              <a:gd name="connsiteX24" fmla="*/ 7720429 w 10049479"/>
              <a:gd name="connsiteY24" fmla="*/ 2010467 h 5283699"/>
              <a:gd name="connsiteX25" fmla="*/ 7608669 w 10049479"/>
              <a:gd name="connsiteY25" fmla="*/ 1573587 h 5283699"/>
              <a:gd name="connsiteX26" fmla="*/ 7822029 w 10049479"/>
              <a:gd name="connsiteY26" fmla="*/ 1339907 h 5283699"/>
              <a:gd name="connsiteX27" fmla="*/ 9884509 w 10049479"/>
              <a:gd name="connsiteY27" fmla="*/ 1299267 h 5283699"/>
              <a:gd name="connsiteX28" fmla="*/ 9925149 w 10049479"/>
              <a:gd name="connsiteY28" fmla="*/ 1319587 h 5283699"/>
              <a:gd name="connsiteX29" fmla="*/ 9935309 w 10049479"/>
              <a:gd name="connsiteY29" fmla="*/ 29267 h 5283699"/>
              <a:gd name="connsiteX30" fmla="*/ 9925149 w 10049479"/>
              <a:gd name="connsiteY30" fmla="*/ 903027 h 5283699"/>
              <a:gd name="connsiteX31" fmla="*/ 3107789 w 10049479"/>
              <a:gd name="connsiteY31" fmla="*/ 59747 h 5283699"/>
              <a:gd name="connsiteX0" fmla="*/ 3107789 w 10049479"/>
              <a:gd name="connsiteY0" fmla="*/ 59747 h 5283699"/>
              <a:gd name="connsiteX1" fmla="*/ 2670909 w 10049479"/>
              <a:gd name="connsiteY1" fmla="*/ 1715827 h 5283699"/>
              <a:gd name="connsiteX2" fmla="*/ 1969869 w 10049479"/>
              <a:gd name="connsiteY2" fmla="*/ 2051107 h 5283699"/>
              <a:gd name="connsiteX3" fmla="*/ 2051149 w 10049479"/>
              <a:gd name="connsiteY3" fmla="*/ 3473507 h 5283699"/>
              <a:gd name="connsiteX4" fmla="*/ 2040989 w 10049479"/>
              <a:gd name="connsiteY4" fmla="*/ 3483667 h 5283699"/>
              <a:gd name="connsiteX5" fmla="*/ 1431389 w 10049479"/>
              <a:gd name="connsiteY5" fmla="*/ 3199187 h 5283699"/>
              <a:gd name="connsiteX6" fmla="*/ 1553309 w 10049479"/>
              <a:gd name="connsiteY6" fmla="*/ 3443027 h 5283699"/>
              <a:gd name="connsiteX7" fmla="*/ 1350109 w 10049479"/>
              <a:gd name="connsiteY7" fmla="*/ 3524307 h 5283699"/>
              <a:gd name="connsiteX8" fmla="*/ 1339949 w 10049479"/>
              <a:gd name="connsiteY8" fmla="*/ 4133907 h 5283699"/>
              <a:gd name="connsiteX9" fmla="*/ 1238349 w 10049479"/>
              <a:gd name="connsiteY9" fmla="*/ 4367587 h 5283699"/>
              <a:gd name="connsiteX10" fmla="*/ 608429 w 10049479"/>
              <a:gd name="connsiteY10" fmla="*/ 4052627 h 5283699"/>
              <a:gd name="connsiteX11" fmla="*/ 100429 w 10049479"/>
              <a:gd name="connsiteY11" fmla="*/ 4377747 h 5283699"/>
              <a:gd name="connsiteX12" fmla="*/ 23213 w 10049479"/>
              <a:gd name="connsiteY12" fmla="*/ 4484876 h 5283699"/>
              <a:gd name="connsiteX13" fmla="*/ 391003 w 10049479"/>
              <a:gd name="connsiteY13" fmla="*/ 4720015 h 5283699"/>
              <a:gd name="connsiteX14" fmla="*/ 647035 w 10049479"/>
              <a:gd name="connsiteY14" fmla="*/ 4691471 h 5283699"/>
              <a:gd name="connsiteX15" fmla="*/ 817724 w 10049479"/>
              <a:gd name="connsiteY15" fmla="*/ 4948367 h 5283699"/>
              <a:gd name="connsiteX16" fmla="*/ 1624429 w 10049479"/>
              <a:gd name="connsiteY16" fmla="*/ 5251967 h 5283699"/>
              <a:gd name="connsiteX17" fmla="*/ 2000348 w 10049479"/>
              <a:gd name="connsiteY17" fmla="*/ 5171008 h 5283699"/>
              <a:gd name="connsiteX18" fmla="*/ 3534509 w 10049479"/>
              <a:gd name="connsiteY18" fmla="*/ 4337107 h 5283699"/>
              <a:gd name="connsiteX19" fmla="*/ 4428589 w 10049479"/>
              <a:gd name="connsiteY19" fmla="*/ 3717347 h 5283699"/>
              <a:gd name="connsiteX20" fmla="*/ 4936589 w 10049479"/>
              <a:gd name="connsiteY20" fmla="*/ 2345747 h 5283699"/>
              <a:gd name="connsiteX21" fmla="*/ 4824829 w 10049479"/>
              <a:gd name="connsiteY21" fmla="*/ 1959667 h 5283699"/>
              <a:gd name="connsiteX22" fmla="*/ 5952589 w 10049479"/>
              <a:gd name="connsiteY22" fmla="*/ 2152707 h 5283699"/>
              <a:gd name="connsiteX23" fmla="*/ 6968589 w 10049479"/>
              <a:gd name="connsiteY23" fmla="*/ 2203507 h 5283699"/>
              <a:gd name="connsiteX24" fmla="*/ 7720429 w 10049479"/>
              <a:gd name="connsiteY24" fmla="*/ 2010467 h 5283699"/>
              <a:gd name="connsiteX25" fmla="*/ 7608669 w 10049479"/>
              <a:gd name="connsiteY25" fmla="*/ 1573587 h 5283699"/>
              <a:gd name="connsiteX26" fmla="*/ 7822029 w 10049479"/>
              <a:gd name="connsiteY26" fmla="*/ 1339907 h 5283699"/>
              <a:gd name="connsiteX27" fmla="*/ 9884509 w 10049479"/>
              <a:gd name="connsiteY27" fmla="*/ 1299267 h 5283699"/>
              <a:gd name="connsiteX28" fmla="*/ 9925149 w 10049479"/>
              <a:gd name="connsiteY28" fmla="*/ 1319587 h 5283699"/>
              <a:gd name="connsiteX29" fmla="*/ 9935309 w 10049479"/>
              <a:gd name="connsiteY29" fmla="*/ 29267 h 5283699"/>
              <a:gd name="connsiteX30" fmla="*/ 9925149 w 10049479"/>
              <a:gd name="connsiteY30" fmla="*/ 903027 h 5283699"/>
              <a:gd name="connsiteX31" fmla="*/ 3107789 w 10049479"/>
              <a:gd name="connsiteY31" fmla="*/ 59747 h 5283699"/>
              <a:gd name="connsiteX0" fmla="*/ 3100123 w 10041813"/>
              <a:gd name="connsiteY0" fmla="*/ 59747 h 5283699"/>
              <a:gd name="connsiteX1" fmla="*/ 2663243 w 10041813"/>
              <a:gd name="connsiteY1" fmla="*/ 1715827 h 5283699"/>
              <a:gd name="connsiteX2" fmla="*/ 1962203 w 10041813"/>
              <a:gd name="connsiteY2" fmla="*/ 2051107 h 5283699"/>
              <a:gd name="connsiteX3" fmla="*/ 2043483 w 10041813"/>
              <a:gd name="connsiteY3" fmla="*/ 3473507 h 5283699"/>
              <a:gd name="connsiteX4" fmla="*/ 2033323 w 10041813"/>
              <a:gd name="connsiteY4" fmla="*/ 3483667 h 5283699"/>
              <a:gd name="connsiteX5" fmla="*/ 1423723 w 10041813"/>
              <a:gd name="connsiteY5" fmla="*/ 3199187 h 5283699"/>
              <a:gd name="connsiteX6" fmla="*/ 1545643 w 10041813"/>
              <a:gd name="connsiteY6" fmla="*/ 3443027 h 5283699"/>
              <a:gd name="connsiteX7" fmla="*/ 1342443 w 10041813"/>
              <a:gd name="connsiteY7" fmla="*/ 3524307 h 5283699"/>
              <a:gd name="connsiteX8" fmla="*/ 1332283 w 10041813"/>
              <a:gd name="connsiteY8" fmla="*/ 4133907 h 5283699"/>
              <a:gd name="connsiteX9" fmla="*/ 1230683 w 10041813"/>
              <a:gd name="connsiteY9" fmla="*/ 4367587 h 5283699"/>
              <a:gd name="connsiteX10" fmla="*/ 600763 w 10041813"/>
              <a:gd name="connsiteY10" fmla="*/ 4052627 h 5283699"/>
              <a:gd name="connsiteX11" fmla="*/ 92763 w 10041813"/>
              <a:gd name="connsiteY11" fmla="*/ 4377747 h 5283699"/>
              <a:gd name="connsiteX12" fmla="*/ 15547 w 10041813"/>
              <a:gd name="connsiteY12" fmla="*/ 4484876 h 5283699"/>
              <a:gd name="connsiteX13" fmla="*/ 279705 w 10041813"/>
              <a:gd name="connsiteY13" fmla="*/ 4662928 h 5283699"/>
              <a:gd name="connsiteX14" fmla="*/ 383337 w 10041813"/>
              <a:gd name="connsiteY14" fmla="*/ 4720015 h 5283699"/>
              <a:gd name="connsiteX15" fmla="*/ 639369 w 10041813"/>
              <a:gd name="connsiteY15" fmla="*/ 4691471 h 5283699"/>
              <a:gd name="connsiteX16" fmla="*/ 810058 w 10041813"/>
              <a:gd name="connsiteY16" fmla="*/ 4948367 h 5283699"/>
              <a:gd name="connsiteX17" fmla="*/ 1616763 w 10041813"/>
              <a:gd name="connsiteY17" fmla="*/ 5251967 h 5283699"/>
              <a:gd name="connsiteX18" fmla="*/ 1992682 w 10041813"/>
              <a:gd name="connsiteY18" fmla="*/ 5171008 h 5283699"/>
              <a:gd name="connsiteX19" fmla="*/ 3526843 w 10041813"/>
              <a:gd name="connsiteY19" fmla="*/ 4337107 h 5283699"/>
              <a:gd name="connsiteX20" fmla="*/ 4420923 w 10041813"/>
              <a:gd name="connsiteY20" fmla="*/ 3717347 h 5283699"/>
              <a:gd name="connsiteX21" fmla="*/ 4928923 w 10041813"/>
              <a:gd name="connsiteY21" fmla="*/ 2345747 h 5283699"/>
              <a:gd name="connsiteX22" fmla="*/ 4817163 w 10041813"/>
              <a:gd name="connsiteY22" fmla="*/ 1959667 h 5283699"/>
              <a:gd name="connsiteX23" fmla="*/ 5944923 w 10041813"/>
              <a:gd name="connsiteY23" fmla="*/ 2152707 h 5283699"/>
              <a:gd name="connsiteX24" fmla="*/ 6960923 w 10041813"/>
              <a:gd name="connsiteY24" fmla="*/ 2203507 h 5283699"/>
              <a:gd name="connsiteX25" fmla="*/ 7712763 w 10041813"/>
              <a:gd name="connsiteY25" fmla="*/ 2010467 h 5283699"/>
              <a:gd name="connsiteX26" fmla="*/ 7601003 w 10041813"/>
              <a:gd name="connsiteY26" fmla="*/ 1573587 h 5283699"/>
              <a:gd name="connsiteX27" fmla="*/ 7814363 w 10041813"/>
              <a:gd name="connsiteY27" fmla="*/ 1339907 h 5283699"/>
              <a:gd name="connsiteX28" fmla="*/ 9876843 w 10041813"/>
              <a:gd name="connsiteY28" fmla="*/ 1299267 h 5283699"/>
              <a:gd name="connsiteX29" fmla="*/ 9917483 w 10041813"/>
              <a:gd name="connsiteY29" fmla="*/ 1319587 h 5283699"/>
              <a:gd name="connsiteX30" fmla="*/ 9927643 w 10041813"/>
              <a:gd name="connsiteY30" fmla="*/ 29267 h 5283699"/>
              <a:gd name="connsiteX31" fmla="*/ 9917483 w 10041813"/>
              <a:gd name="connsiteY31" fmla="*/ 903027 h 5283699"/>
              <a:gd name="connsiteX32" fmla="*/ 3100123 w 10041813"/>
              <a:gd name="connsiteY32" fmla="*/ 59747 h 5283699"/>
              <a:gd name="connsiteX0" fmla="*/ 3105984 w 10047674"/>
              <a:gd name="connsiteY0" fmla="*/ 59747 h 5283699"/>
              <a:gd name="connsiteX1" fmla="*/ 2669104 w 10047674"/>
              <a:gd name="connsiteY1" fmla="*/ 1715827 h 5283699"/>
              <a:gd name="connsiteX2" fmla="*/ 1968064 w 10047674"/>
              <a:gd name="connsiteY2" fmla="*/ 2051107 h 5283699"/>
              <a:gd name="connsiteX3" fmla="*/ 2049344 w 10047674"/>
              <a:gd name="connsiteY3" fmla="*/ 3473507 h 5283699"/>
              <a:gd name="connsiteX4" fmla="*/ 2039184 w 10047674"/>
              <a:gd name="connsiteY4" fmla="*/ 3483667 h 5283699"/>
              <a:gd name="connsiteX5" fmla="*/ 1429584 w 10047674"/>
              <a:gd name="connsiteY5" fmla="*/ 3199187 h 5283699"/>
              <a:gd name="connsiteX6" fmla="*/ 1551504 w 10047674"/>
              <a:gd name="connsiteY6" fmla="*/ 3443027 h 5283699"/>
              <a:gd name="connsiteX7" fmla="*/ 1348304 w 10047674"/>
              <a:gd name="connsiteY7" fmla="*/ 3524307 h 5283699"/>
              <a:gd name="connsiteX8" fmla="*/ 1338144 w 10047674"/>
              <a:gd name="connsiteY8" fmla="*/ 4133907 h 5283699"/>
              <a:gd name="connsiteX9" fmla="*/ 1236544 w 10047674"/>
              <a:gd name="connsiteY9" fmla="*/ 4367587 h 5283699"/>
              <a:gd name="connsiteX10" fmla="*/ 606624 w 10047674"/>
              <a:gd name="connsiteY10" fmla="*/ 4052627 h 5283699"/>
              <a:gd name="connsiteX11" fmla="*/ 98624 w 10047674"/>
              <a:gd name="connsiteY11" fmla="*/ 4377747 h 5283699"/>
              <a:gd name="connsiteX12" fmla="*/ 21408 w 10047674"/>
              <a:gd name="connsiteY12" fmla="*/ 4484876 h 5283699"/>
              <a:gd name="connsiteX13" fmla="*/ 364814 w 10047674"/>
              <a:gd name="connsiteY13" fmla="*/ 5011163 h 5283699"/>
              <a:gd name="connsiteX14" fmla="*/ 389198 w 10047674"/>
              <a:gd name="connsiteY14" fmla="*/ 4720015 h 5283699"/>
              <a:gd name="connsiteX15" fmla="*/ 645230 w 10047674"/>
              <a:gd name="connsiteY15" fmla="*/ 4691471 h 5283699"/>
              <a:gd name="connsiteX16" fmla="*/ 815919 w 10047674"/>
              <a:gd name="connsiteY16" fmla="*/ 4948367 h 5283699"/>
              <a:gd name="connsiteX17" fmla="*/ 1622624 w 10047674"/>
              <a:gd name="connsiteY17" fmla="*/ 5251967 h 5283699"/>
              <a:gd name="connsiteX18" fmla="*/ 1998543 w 10047674"/>
              <a:gd name="connsiteY18" fmla="*/ 5171008 h 5283699"/>
              <a:gd name="connsiteX19" fmla="*/ 3532704 w 10047674"/>
              <a:gd name="connsiteY19" fmla="*/ 4337107 h 5283699"/>
              <a:gd name="connsiteX20" fmla="*/ 4426784 w 10047674"/>
              <a:gd name="connsiteY20" fmla="*/ 3717347 h 5283699"/>
              <a:gd name="connsiteX21" fmla="*/ 4934784 w 10047674"/>
              <a:gd name="connsiteY21" fmla="*/ 2345747 h 5283699"/>
              <a:gd name="connsiteX22" fmla="*/ 4823024 w 10047674"/>
              <a:gd name="connsiteY22" fmla="*/ 1959667 h 5283699"/>
              <a:gd name="connsiteX23" fmla="*/ 5950784 w 10047674"/>
              <a:gd name="connsiteY23" fmla="*/ 2152707 h 5283699"/>
              <a:gd name="connsiteX24" fmla="*/ 6966784 w 10047674"/>
              <a:gd name="connsiteY24" fmla="*/ 2203507 h 5283699"/>
              <a:gd name="connsiteX25" fmla="*/ 7718624 w 10047674"/>
              <a:gd name="connsiteY25" fmla="*/ 2010467 h 5283699"/>
              <a:gd name="connsiteX26" fmla="*/ 7606864 w 10047674"/>
              <a:gd name="connsiteY26" fmla="*/ 1573587 h 5283699"/>
              <a:gd name="connsiteX27" fmla="*/ 7820224 w 10047674"/>
              <a:gd name="connsiteY27" fmla="*/ 1339907 h 5283699"/>
              <a:gd name="connsiteX28" fmla="*/ 9882704 w 10047674"/>
              <a:gd name="connsiteY28" fmla="*/ 1299267 h 5283699"/>
              <a:gd name="connsiteX29" fmla="*/ 9923344 w 10047674"/>
              <a:gd name="connsiteY29" fmla="*/ 1319587 h 5283699"/>
              <a:gd name="connsiteX30" fmla="*/ 9933504 w 10047674"/>
              <a:gd name="connsiteY30" fmla="*/ 29267 h 5283699"/>
              <a:gd name="connsiteX31" fmla="*/ 9923344 w 10047674"/>
              <a:gd name="connsiteY31" fmla="*/ 903027 h 5283699"/>
              <a:gd name="connsiteX32" fmla="*/ 3105984 w 10047674"/>
              <a:gd name="connsiteY32" fmla="*/ 59747 h 5283699"/>
              <a:gd name="connsiteX0" fmla="*/ 3088872 w 10030562"/>
              <a:gd name="connsiteY0" fmla="*/ 59747 h 5283699"/>
              <a:gd name="connsiteX1" fmla="*/ 2651992 w 10030562"/>
              <a:gd name="connsiteY1" fmla="*/ 1715827 h 5283699"/>
              <a:gd name="connsiteX2" fmla="*/ 1950952 w 10030562"/>
              <a:gd name="connsiteY2" fmla="*/ 2051107 h 5283699"/>
              <a:gd name="connsiteX3" fmla="*/ 2032232 w 10030562"/>
              <a:gd name="connsiteY3" fmla="*/ 3473507 h 5283699"/>
              <a:gd name="connsiteX4" fmla="*/ 2022072 w 10030562"/>
              <a:gd name="connsiteY4" fmla="*/ 3483667 h 5283699"/>
              <a:gd name="connsiteX5" fmla="*/ 1412472 w 10030562"/>
              <a:gd name="connsiteY5" fmla="*/ 3199187 h 5283699"/>
              <a:gd name="connsiteX6" fmla="*/ 1534392 w 10030562"/>
              <a:gd name="connsiteY6" fmla="*/ 3443027 h 5283699"/>
              <a:gd name="connsiteX7" fmla="*/ 1331192 w 10030562"/>
              <a:gd name="connsiteY7" fmla="*/ 3524307 h 5283699"/>
              <a:gd name="connsiteX8" fmla="*/ 1321032 w 10030562"/>
              <a:gd name="connsiteY8" fmla="*/ 4133907 h 5283699"/>
              <a:gd name="connsiteX9" fmla="*/ 1219432 w 10030562"/>
              <a:gd name="connsiteY9" fmla="*/ 4367587 h 5283699"/>
              <a:gd name="connsiteX10" fmla="*/ 589512 w 10030562"/>
              <a:gd name="connsiteY10" fmla="*/ 4052627 h 5283699"/>
              <a:gd name="connsiteX11" fmla="*/ 81512 w 10030562"/>
              <a:gd name="connsiteY11" fmla="*/ 4377747 h 5283699"/>
              <a:gd name="connsiteX12" fmla="*/ 4296 w 10030562"/>
              <a:gd name="connsiteY12" fmla="*/ 4484876 h 5283699"/>
              <a:gd name="connsiteX13" fmla="*/ 116054 w 10030562"/>
              <a:gd name="connsiteY13" fmla="*/ 4685763 h 5283699"/>
              <a:gd name="connsiteX14" fmla="*/ 347702 w 10030562"/>
              <a:gd name="connsiteY14" fmla="*/ 5011163 h 5283699"/>
              <a:gd name="connsiteX15" fmla="*/ 372086 w 10030562"/>
              <a:gd name="connsiteY15" fmla="*/ 4720015 h 5283699"/>
              <a:gd name="connsiteX16" fmla="*/ 628118 w 10030562"/>
              <a:gd name="connsiteY16" fmla="*/ 4691471 h 5283699"/>
              <a:gd name="connsiteX17" fmla="*/ 798807 w 10030562"/>
              <a:gd name="connsiteY17" fmla="*/ 4948367 h 5283699"/>
              <a:gd name="connsiteX18" fmla="*/ 1605512 w 10030562"/>
              <a:gd name="connsiteY18" fmla="*/ 5251967 h 5283699"/>
              <a:gd name="connsiteX19" fmla="*/ 1981431 w 10030562"/>
              <a:gd name="connsiteY19" fmla="*/ 5171008 h 5283699"/>
              <a:gd name="connsiteX20" fmla="*/ 3515592 w 10030562"/>
              <a:gd name="connsiteY20" fmla="*/ 4337107 h 5283699"/>
              <a:gd name="connsiteX21" fmla="*/ 4409672 w 10030562"/>
              <a:gd name="connsiteY21" fmla="*/ 3717347 h 5283699"/>
              <a:gd name="connsiteX22" fmla="*/ 4917672 w 10030562"/>
              <a:gd name="connsiteY22" fmla="*/ 2345747 h 5283699"/>
              <a:gd name="connsiteX23" fmla="*/ 4805912 w 10030562"/>
              <a:gd name="connsiteY23" fmla="*/ 1959667 h 5283699"/>
              <a:gd name="connsiteX24" fmla="*/ 5933672 w 10030562"/>
              <a:gd name="connsiteY24" fmla="*/ 2152707 h 5283699"/>
              <a:gd name="connsiteX25" fmla="*/ 6949672 w 10030562"/>
              <a:gd name="connsiteY25" fmla="*/ 2203507 h 5283699"/>
              <a:gd name="connsiteX26" fmla="*/ 7701512 w 10030562"/>
              <a:gd name="connsiteY26" fmla="*/ 2010467 h 5283699"/>
              <a:gd name="connsiteX27" fmla="*/ 7589752 w 10030562"/>
              <a:gd name="connsiteY27" fmla="*/ 1573587 h 5283699"/>
              <a:gd name="connsiteX28" fmla="*/ 7803112 w 10030562"/>
              <a:gd name="connsiteY28" fmla="*/ 1339907 h 5283699"/>
              <a:gd name="connsiteX29" fmla="*/ 9865592 w 10030562"/>
              <a:gd name="connsiteY29" fmla="*/ 1299267 h 5283699"/>
              <a:gd name="connsiteX30" fmla="*/ 9906232 w 10030562"/>
              <a:gd name="connsiteY30" fmla="*/ 1319587 h 5283699"/>
              <a:gd name="connsiteX31" fmla="*/ 9916392 w 10030562"/>
              <a:gd name="connsiteY31" fmla="*/ 29267 h 5283699"/>
              <a:gd name="connsiteX32" fmla="*/ 9906232 w 10030562"/>
              <a:gd name="connsiteY32" fmla="*/ 903027 h 5283699"/>
              <a:gd name="connsiteX33" fmla="*/ 3088872 w 10030562"/>
              <a:gd name="connsiteY33" fmla="*/ 59747 h 5283699"/>
              <a:gd name="connsiteX0" fmla="*/ 3156391 w 10098081"/>
              <a:gd name="connsiteY0" fmla="*/ 59747 h 5283699"/>
              <a:gd name="connsiteX1" fmla="*/ 2719511 w 10098081"/>
              <a:gd name="connsiteY1" fmla="*/ 1715827 h 5283699"/>
              <a:gd name="connsiteX2" fmla="*/ 2018471 w 10098081"/>
              <a:gd name="connsiteY2" fmla="*/ 2051107 h 5283699"/>
              <a:gd name="connsiteX3" fmla="*/ 2099751 w 10098081"/>
              <a:gd name="connsiteY3" fmla="*/ 3473507 h 5283699"/>
              <a:gd name="connsiteX4" fmla="*/ 2089591 w 10098081"/>
              <a:gd name="connsiteY4" fmla="*/ 3483667 h 5283699"/>
              <a:gd name="connsiteX5" fmla="*/ 1479991 w 10098081"/>
              <a:gd name="connsiteY5" fmla="*/ 3199187 h 5283699"/>
              <a:gd name="connsiteX6" fmla="*/ 1601911 w 10098081"/>
              <a:gd name="connsiteY6" fmla="*/ 3443027 h 5283699"/>
              <a:gd name="connsiteX7" fmla="*/ 1398711 w 10098081"/>
              <a:gd name="connsiteY7" fmla="*/ 3524307 h 5283699"/>
              <a:gd name="connsiteX8" fmla="*/ 1388551 w 10098081"/>
              <a:gd name="connsiteY8" fmla="*/ 4133907 h 5283699"/>
              <a:gd name="connsiteX9" fmla="*/ 1286951 w 10098081"/>
              <a:gd name="connsiteY9" fmla="*/ 4367587 h 5283699"/>
              <a:gd name="connsiteX10" fmla="*/ 657031 w 10098081"/>
              <a:gd name="connsiteY10" fmla="*/ 4052627 h 5283699"/>
              <a:gd name="connsiteX11" fmla="*/ 149031 w 10098081"/>
              <a:gd name="connsiteY11" fmla="*/ 4377747 h 5283699"/>
              <a:gd name="connsiteX12" fmla="*/ 71815 w 10098081"/>
              <a:gd name="connsiteY12" fmla="*/ 4484876 h 5283699"/>
              <a:gd name="connsiteX13" fmla="*/ 18981 w 10098081"/>
              <a:gd name="connsiteY13" fmla="*/ 4560171 h 5283699"/>
              <a:gd name="connsiteX14" fmla="*/ 415221 w 10098081"/>
              <a:gd name="connsiteY14" fmla="*/ 5011163 h 5283699"/>
              <a:gd name="connsiteX15" fmla="*/ 439605 w 10098081"/>
              <a:gd name="connsiteY15" fmla="*/ 4720015 h 5283699"/>
              <a:gd name="connsiteX16" fmla="*/ 695637 w 10098081"/>
              <a:gd name="connsiteY16" fmla="*/ 4691471 h 5283699"/>
              <a:gd name="connsiteX17" fmla="*/ 866326 w 10098081"/>
              <a:gd name="connsiteY17" fmla="*/ 4948367 h 5283699"/>
              <a:gd name="connsiteX18" fmla="*/ 1673031 w 10098081"/>
              <a:gd name="connsiteY18" fmla="*/ 5251967 h 5283699"/>
              <a:gd name="connsiteX19" fmla="*/ 2048950 w 10098081"/>
              <a:gd name="connsiteY19" fmla="*/ 5171008 h 5283699"/>
              <a:gd name="connsiteX20" fmla="*/ 3583111 w 10098081"/>
              <a:gd name="connsiteY20" fmla="*/ 4337107 h 5283699"/>
              <a:gd name="connsiteX21" fmla="*/ 4477191 w 10098081"/>
              <a:gd name="connsiteY21" fmla="*/ 3717347 h 5283699"/>
              <a:gd name="connsiteX22" fmla="*/ 4985191 w 10098081"/>
              <a:gd name="connsiteY22" fmla="*/ 2345747 h 5283699"/>
              <a:gd name="connsiteX23" fmla="*/ 4873431 w 10098081"/>
              <a:gd name="connsiteY23" fmla="*/ 1959667 h 5283699"/>
              <a:gd name="connsiteX24" fmla="*/ 6001191 w 10098081"/>
              <a:gd name="connsiteY24" fmla="*/ 2152707 h 5283699"/>
              <a:gd name="connsiteX25" fmla="*/ 7017191 w 10098081"/>
              <a:gd name="connsiteY25" fmla="*/ 2203507 h 5283699"/>
              <a:gd name="connsiteX26" fmla="*/ 7769031 w 10098081"/>
              <a:gd name="connsiteY26" fmla="*/ 2010467 h 5283699"/>
              <a:gd name="connsiteX27" fmla="*/ 7657271 w 10098081"/>
              <a:gd name="connsiteY27" fmla="*/ 1573587 h 5283699"/>
              <a:gd name="connsiteX28" fmla="*/ 7870631 w 10098081"/>
              <a:gd name="connsiteY28" fmla="*/ 1339907 h 5283699"/>
              <a:gd name="connsiteX29" fmla="*/ 9933111 w 10098081"/>
              <a:gd name="connsiteY29" fmla="*/ 1299267 h 5283699"/>
              <a:gd name="connsiteX30" fmla="*/ 9973751 w 10098081"/>
              <a:gd name="connsiteY30" fmla="*/ 1319587 h 5283699"/>
              <a:gd name="connsiteX31" fmla="*/ 9983911 w 10098081"/>
              <a:gd name="connsiteY31" fmla="*/ 29267 h 5283699"/>
              <a:gd name="connsiteX32" fmla="*/ 9973751 w 10098081"/>
              <a:gd name="connsiteY32" fmla="*/ 903027 h 5283699"/>
              <a:gd name="connsiteX33" fmla="*/ 3156391 w 10098081"/>
              <a:gd name="connsiteY33" fmla="*/ 59747 h 5283699"/>
              <a:gd name="connsiteX0" fmla="*/ 3156391 w 10098081"/>
              <a:gd name="connsiteY0" fmla="*/ 59747 h 5278199"/>
              <a:gd name="connsiteX1" fmla="*/ 2719511 w 10098081"/>
              <a:gd name="connsiteY1" fmla="*/ 1715827 h 5278199"/>
              <a:gd name="connsiteX2" fmla="*/ 2018471 w 10098081"/>
              <a:gd name="connsiteY2" fmla="*/ 2051107 h 5278199"/>
              <a:gd name="connsiteX3" fmla="*/ 2099751 w 10098081"/>
              <a:gd name="connsiteY3" fmla="*/ 3473507 h 5278199"/>
              <a:gd name="connsiteX4" fmla="*/ 2089591 w 10098081"/>
              <a:gd name="connsiteY4" fmla="*/ 3483667 h 5278199"/>
              <a:gd name="connsiteX5" fmla="*/ 1479991 w 10098081"/>
              <a:gd name="connsiteY5" fmla="*/ 3199187 h 5278199"/>
              <a:gd name="connsiteX6" fmla="*/ 1601911 w 10098081"/>
              <a:gd name="connsiteY6" fmla="*/ 3443027 h 5278199"/>
              <a:gd name="connsiteX7" fmla="*/ 1398711 w 10098081"/>
              <a:gd name="connsiteY7" fmla="*/ 3524307 h 5278199"/>
              <a:gd name="connsiteX8" fmla="*/ 1388551 w 10098081"/>
              <a:gd name="connsiteY8" fmla="*/ 4133907 h 5278199"/>
              <a:gd name="connsiteX9" fmla="*/ 1286951 w 10098081"/>
              <a:gd name="connsiteY9" fmla="*/ 4367587 h 5278199"/>
              <a:gd name="connsiteX10" fmla="*/ 657031 w 10098081"/>
              <a:gd name="connsiteY10" fmla="*/ 4052627 h 5278199"/>
              <a:gd name="connsiteX11" fmla="*/ 149031 w 10098081"/>
              <a:gd name="connsiteY11" fmla="*/ 4377747 h 5278199"/>
              <a:gd name="connsiteX12" fmla="*/ 71815 w 10098081"/>
              <a:gd name="connsiteY12" fmla="*/ 4484876 h 5278199"/>
              <a:gd name="connsiteX13" fmla="*/ 18981 w 10098081"/>
              <a:gd name="connsiteY13" fmla="*/ 4560171 h 5278199"/>
              <a:gd name="connsiteX14" fmla="*/ 415221 w 10098081"/>
              <a:gd name="connsiteY14" fmla="*/ 5011163 h 5278199"/>
              <a:gd name="connsiteX15" fmla="*/ 439605 w 10098081"/>
              <a:gd name="connsiteY15" fmla="*/ 4720015 h 5278199"/>
              <a:gd name="connsiteX16" fmla="*/ 695637 w 10098081"/>
              <a:gd name="connsiteY16" fmla="*/ 4691471 h 5278199"/>
              <a:gd name="connsiteX17" fmla="*/ 866326 w 10098081"/>
              <a:gd name="connsiteY17" fmla="*/ 4948367 h 5278199"/>
              <a:gd name="connsiteX18" fmla="*/ 1049206 w 10098081"/>
              <a:gd name="connsiteY18" fmla="*/ 5028289 h 5278199"/>
              <a:gd name="connsiteX19" fmla="*/ 1673031 w 10098081"/>
              <a:gd name="connsiteY19" fmla="*/ 5251967 h 5278199"/>
              <a:gd name="connsiteX20" fmla="*/ 2048950 w 10098081"/>
              <a:gd name="connsiteY20" fmla="*/ 5171008 h 5278199"/>
              <a:gd name="connsiteX21" fmla="*/ 3583111 w 10098081"/>
              <a:gd name="connsiteY21" fmla="*/ 4337107 h 5278199"/>
              <a:gd name="connsiteX22" fmla="*/ 4477191 w 10098081"/>
              <a:gd name="connsiteY22" fmla="*/ 3717347 h 5278199"/>
              <a:gd name="connsiteX23" fmla="*/ 4985191 w 10098081"/>
              <a:gd name="connsiteY23" fmla="*/ 2345747 h 5278199"/>
              <a:gd name="connsiteX24" fmla="*/ 4873431 w 10098081"/>
              <a:gd name="connsiteY24" fmla="*/ 1959667 h 5278199"/>
              <a:gd name="connsiteX25" fmla="*/ 6001191 w 10098081"/>
              <a:gd name="connsiteY25" fmla="*/ 2152707 h 5278199"/>
              <a:gd name="connsiteX26" fmla="*/ 7017191 w 10098081"/>
              <a:gd name="connsiteY26" fmla="*/ 2203507 h 5278199"/>
              <a:gd name="connsiteX27" fmla="*/ 7769031 w 10098081"/>
              <a:gd name="connsiteY27" fmla="*/ 2010467 h 5278199"/>
              <a:gd name="connsiteX28" fmla="*/ 7657271 w 10098081"/>
              <a:gd name="connsiteY28" fmla="*/ 1573587 h 5278199"/>
              <a:gd name="connsiteX29" fmla="*/ 7870631 w 10098081"/>
              <a:gd name="connsiteY29" fmla="*/ 1339907 h 5278199"/>
              <a:gd name="connsiteX30" fmla="*/ 9933111 w 10098081"/>
              <a:gd name="connsiteY30" fmla="*/ 1299267 h 5278199"/>
              <a:gd name="connsiteX31" fmla="*/ 9973751 w 10098081"/>
              <a:gd name="connsiteY31" fmla="*/ 1319587 h 5278199"/>
              <a:gd name="connsiteX32" fmla="*/ 9983911 w 10098081"/>
              <a:gd name="connsiteY32" fmla="*/ 29267 h 5278199"/>
              <a:gd name="connsiteX33" fmla="*/ 9973751 w 10098081"/>
              <a:gd name="connsiteY33" fmla="*/ 903027 h 5278199"/>
              <a:gd name="connsiteX34" fmla="*/ 3156391 w 10098081"/>
              <a:gd name="connsiteY34" fmla="*/ 59747 h 5278199"/>
              <a:gd name="connsiteX0" fmla="*/ 3156391 w 10098081"/>
              <a:gd name="connsiteY0" fmla="*/ 59747 h 5278199"/>
              <a:gd name="connsiteX1" fmla="*/ 2719511 w 10098081"/>
              <a:gd name="connsiteY1" fmla="*/ 1715827 h 5278199"/>
              <a:gd name="connsiteX2" fmla="*/ 2018471 w 10098081"/>
              <a:gd name="connsiteY2" fmla="*/ 2051107 h 5278199"/>
              <a:gd name="connsiteX3" fmla="*/ 2099751 w 10098081"/>
              <a:gd name="connsiteY3" fmla="*/ 3473507 h 5278199"/>
              <a:gd name="connsiteX4" fmla="*/ 2089591 w 10098081"/>
              <a:gd name="connsiteY4" fmla="*/ 3483667 h 5278199"/>
              <a:gd name="connsiteX5" fmla="*/ 1479991 w 10098081"/>
              <a:gd name="connsiteY5" fmla="*/ 3199187 h 5278199"/>
              <a:gd name="connsiteX6" fmla="*/ 1601911 w 10098081"/>
              <a:gd name="connsiteY6" fmla="*/ 3443027 h 5278199"/>
              <a:gd name="connsiteX7" fmla="*/ 1398711 w 10098081"/>
              <a:gd name="connsiteY7" fmla="*/ 3524307 h 5278199"/>
              <a:gd name="connsiteX8" fmla="*/ 1388551 w 10098081"/>
              <a:gd name="connsiteY8" fmla="*/ 4133907 h 5278199"/>
              <a:gd name="connsiteX9" fmla="*/ 1286951 w 10098081"/>
              <a:gd name="connsiteY9" fmla="*/ 4367587 h 5278199"/>
              <a:gd name="connsiteX10" fmla="*/ 657031 w 10098081"/>
              <a:gd name="connsiteY10" fmla="*/ 4052627 h 5278199"/>
              <a:gd name="connsiteX11" fmla="*/ 149031 w 10098081"/>
              <a:gd name="connsiteY11" fmla="*/ 4377747 h 5278199"/>
              <a:gd name="connsiteX12" fmla="*/ 71815 w 10098081"/>
              <a:gd name="connsiteY12" fmla="*/ 4484876 h 5278199"/>
              <a:gd name="connsiteX13" fmla="*/ 18981 w 10098081"/>
              <a:gd name="connsiteY13" fmla="*/ 4560171 h 5278199"/>
              <a:gd name="connsiteX14" fmla="*/ 415221 w 10098081"/>
              <a:gd name="connsiteY14" fmla="*/ 5011163 h 5278199"/>
              <a:gd name="connsiteX15" fmla="*/ 439605 w 10098081"/>
              <a:gd name="connsiteY15" fmla="*/ 4720015 h 5278199"/>
              <a:gd name="connsiteX16" fmla="*/ 695637 w 10098081"/>
              <a:gd name="connsiteY16" fmla="*/ 4691471 h 5278199"/>
              <a:gd name="connsiteX17" fmla="*/ 799270 w 10098081"/>
              <a:gd name="connsiteY17" fmla="*/ 4817065 h 5278199"/>
              <a:gd name="connsiteX18" fmla="*/ 866326 w 10098081"/>
              <a:gd name="connsiteY18" fmla="*/ 4948367 h 5278199"/>
              <a:gd name="connsiteX19" fmla="*/ 1049206 w 10098081"/>
              <a:gd name="connsiteY19" fmla="*/ 5028289 h 5278199"/>
              <a:gd name="connsiteX20" fmla="*/ 1673031 w 10098081"/>
              <a:gd name="connsiteY20" fmla="*/ 5251967 h 5278199"/>
              <a:gd name="connsiteX21" fmla="*/ 2048950 w 10098081"/>
              <a:gd name="connsiteY21" fmla="*/ 5171008 h 5278199"/>
              <a:gd name="connsiteX22" fmla="*/ 3583111 w 10098081"/>
              <a:gd name="connsiteY22" fmla="*/ 4337107 h 5278199"/>
              <a:gd name="connsiteX23" fmla="*/ 4477191 w 10098081"/>
              <a:gd name="connsiteY23" fmla="*/ 3717347 h 5278199"/>
              <a:gd name="connsiteX24" fmla="*/ 4985191 w 10098081"/>
              <a:gd name="connsiteY24" fmla="*/ 2345747 h 5278199"/>
              <a:gd name="connsiteX25" fmla="*/ 4873431 w 10098081"/>
              <a:gd name="connsiteY25" fmla="*/ 1959667 h 5278199"/>
              <a:gd name="connsiteX26" fmla="*/ 6001191 w 10098081"/>
              <a:gd name="connsiteY26" fmla="*/ 2152707 h 5278199"/>
              <a:gd name="connsiteX27" fmla="*/ 7017191 w 10098081"/>
              <a:gd name="connsiteY27" fmla="*/ 2203507 h 5278199"/>
              <a:gd name="connsiteX28" fmla="*/ 7769031 w 10098081"/>
              <a:gd name="connsiteY28" fmla="*/ 2010467 h 5278199"/>
              <a:gd name="connsiteX29" fmla="*/ 7657271 w 10098081"/>
              <a:gd name="connsiteY29" fmla="*/ 1573587 h 5278199"/>
              <a:gd name="connsiteX30" fmla="*/ 7870631 w 10098081"/>
              <a:gd name="connsiteY30" fmla="*/ 1339907 h 5278199"/>
              <a:gd name="connsiteX31" fmla="*/ 9933111 w 10098081"/>
              <a:gd name="connsiteY31" fmla="*/ 1299267 h 5278199"/>
              <a:gd name="connsiteX32" fmla="*/ 9973751 w 10098081"/>
              <a:gd name="connsiteY32" fmla="*/ 1319587 h 5278199"/>
              <a:gd name="connsiteX33" fmla="*/ 9983911 w 10098081"/>
              <a:gd name="connsiteY33" fmla="*/ 29267 h 5278199"/>
              <a:gd name="connsiteX34" fmla="*/ 9973751 w 10098081"/>
              <a:gd name="connsiteY34" fmla="*/ 903027 h 5278199"/>
              <a:gd name="connsiteX35" fmla="*/ 3156391 w 10098081"/>
              <a:gd name="connsiteY35" fmla="*/ 59747 h 5278199"/>
              <a:gd name="connsiteX0" fmla="*/ 3156391 w 10098081"/>
              <a:gd name="connsiteY0" fmla="*/ 59747 h 5278199"/>
              <a:gd name="connsiteX1" fmla="*/ 2719511 w 10098081"/>
              <a:gd name="connsiteY1" fmla="*/ 1715827 h 5278199"/>
              <a:gd name="connsiteX2" fmla="*/ 2018471 w 10098081"/>
              <a:gd name="connsiteY2" fmla="*/ 2051107 h 5278199"/>
              <a:gd name="connsiteX3" fmla="*/ 2099751 w 10098081"/>
              <a:gd name="connsiteY3" fmla="*/ 3473507 h 5278199"/>
              <a:gd name="connsiteX4" fmla="*/ 2089591 w 10098081"/>
              <a:gd name="connsiteY4" fmla="*/ 3483667 h 5278199"/>
              <a:gd name="connsiteX5" fmla="*/ 1479991 w 10098081"/>
              <a:gd name="connsiteY5" fmla="*/ 3199187 h 5278199"/>
              <a:gd name="connsiteX6" fmla="*/ 1601911 w 10098081"/>
              <a:gd name="connsiteY6" fmla="*/ 3443027 h 5278199"/>
              <a:gd name="connsiteX7" fmla="*/ 1398711 w 10098081"/>
              <a:gd name="connsiteY7" fmla="*/ 3524307 h 5278199"/>
              <a:gd name="connsiteX8" fmla="*/ 1388551 w 10098081"/>
              <a:gd name="connsiteY8" fmla="*/ 4133907 h 5278199"/>
              <a:gd name="connsiteX9" fmla="*/ 1286951 w 10098081"/>
              <a:gd name="connsiteY9" fmla="*/ 4367587 h 5278199"/>
              <a:gd name="connsiteX10" fmla="*/ 657031 w 10098081"/>
              <a:gd name="connsiteY10" fmla="*/ 4052627 h 5278199"/>
              <a:gd name="connsiteX11" fmla="*/ 149031 w 10098081"/>
              <a:gd name="connsiteY11" fmla="*/ 4377747 h 5278199"/>
              <a:gd name="connsiteX12" fmla="*/ 71815 w 10098081"/>
              <a:gd name="connsiteY12" fmla="*/ 4484876 h 5278199"/>
              <a:gd name="connsiteX13" fmla="*/ 18981 w 10098081"/>
              <a:gd name="connsiteY13" fmla="*/ 4560171 h 5278199"/>
              <a:gd name="connsiteX14" fmla="*/ 415221 w 10098081"/>
              <a:gd name="connsiteY14" fmla="*/ 5011163 h 5278199"/>
              <a:gd name="connsiteX15" fmla="*/ 439605 w 10098081"/>
              <a:gd name="connsiteY15" fmla="*/ 4720015 h 5278199"/>
              <a:gd name="connsiteX16" fmla="*/ 695637 w 10098081"/>
              <a:gd name="connsiteY16" fmla="*/ 4691471 h 5278199"/>
              <a:gd name="connsiteX17" fmla="*/ 799270 w 10098081"/>
              <a:gd name="connsiteY17" fmla="*/ 4817065 h 5278199"/>
              <a:gd name="connsiteX18" fmla="*/ 823654 w 10098081"/>
              <a:gd name="connsiteY18" fmla="*/ 5062542 h 5278199"/>
              <a:gd name="connsiteX19" fmla="*/ 1049206 w 10098081"/>
              <a:gd name="connsiteY19" fmla="*/ 5028289 h 5278199"/>
              <a:gd name="connsiteX20" fmla="*/ 1673031 w 10098081"/>
              <a:gd name="connsiteY20" fmla="*/ 5251967 h 5278199"/>
              <a:gd name="connsiteX21" fmla="*/ 2048950 w 10098081"/>
              <a:gd name="connsiteY21" fmla="*/ 5171008 h 5278199"/>
              <a:gd name="connsiteX22" fmla="*/ 3583111 w 10098081"/>
              <a:gd name="connsiteY22" fmla="*/ 4337107 h 5278199"/>
              <a:gd name="connsiteX23" fmla="*/ 4477191 w 10098081"/>
              <a:gd name="connsiteY23" fmla="*/ 3717347 h 5278199"/>
              <a:gd name="connsiteX24" fmla="*/ 4985191 w 10098081"/>
              <a:gd name="connsiteY24" fmla="*/ 2345747 h 5278199"/>
              <a:gd name="connsiteX25" fmla="*/ 4873431 w 10098081"/>
              <a:gd name="connsiteY25" fmla="*/ 1959667 h 5278199"/>
              <a:gd name="connsiteX26" fmla="*/ 6001191 w 10098081"/>
              <a:gd name="connsiteY26" fmla="*/ 2152707 h 5278199"/>
              <a:gd name="connsiteX27" fmla="*/ 7017191 w 10098081"/>
              <a:gd name="connsiteY27" fmla="*/ 2203507 h 5278199"/>
              <a:gd name="connsiteX28" fmla="*/ 7769031 w 10098081"/>
              <a:gd name="connsiteY28" fmla="*/ 2010467 h 5278199"/>
              <a:gd name="connsiteX29" fmla="*/ 7657271 w 10098081"/>
              <a:gd name="connsiteY29" fmla="*/ 1573587 h 5278199"/>
              <a:gd name="connsiteX30" fmla="*/ 7870631 w 10098081"/>
              <a:gd name="connsiteY30" fmla="*/ 1339907 h 5278199"/>
              <a:gd name="connsiteX31" fmla="*/ 9933111 w 10098081"/>
              <a:gd name="connsiteY31" fmla="*/ 1299267 h 5278199"/>
              <a:gd name="connsiteX32" fmla="*/ 9973751 w 10098081"/>
              <a:gd name="connsiteY32" fmla="*/ 1319587 h 5278199"/>
              <a:gd name="connsiteX33" fmla="*/ 9983911 w 10098081"/>
              <a:gd name="connsiteY33" fmla="*/ 29267 h 5278199"/>
              <a:gd name="connsiteX34" fmla="*/ 9973751 w 10098081"/>
              <a:gd name="connsiteY34" fmla="*/ 903027 h 5278199"/>
              <a:gd name="connsiteX35" fmla="*/ 3156391 w 10098081"/>
              <a:gd name="connsiteY35" fmla="*/ 59747 h 5278199"/>
              <a:gd name="connsiteX0" fmla="*/ 3156391 w 10098081"/>
              <a:gd name="connsiteY0" fmla="*/ 59747 h 5252287"/>
              <a:gd name="connsiteX1" fmla="*/ 2719511 w 10098081"/>
              <a:gd name="connsiteY1" fmla="*/ 1715827 h 5252287"/>
              <a:gd name="connsiteX2" fmla="*/ 2018471 w 10098081"/>
              <a:gd name="connsiteY2" fmla="*/ 2051107 h 5252287"/>
              <a:gd name="connsiteX3" fmla="*/ 2099751 w 10098081"/>
              <a:gd name="connsiteY3" fmla="*/ 3473507 h 5252287"/>
              <a:gd name="connsiteX4" fmla="*/ 2089591 w 10098081"/>
              <a:gd name="connsiteY4" fmla="*/ 3483667 h 5252287"/>
              <a:gd name="connsiteX5" fmla="*/ 1479991 w 10098081"/>
              <a:gd name="connsiteY5" fmla="*/ 3199187 h 5252287"/>
              <a:gd name="connsiteX6" fmla="*/ 1601911 w 10098081"/>
              <a:gd name="connsiteY6" fmla="*/ 3443027 h 5252287"/>
              <a:gd name="connsiteX7" fmla="*/ 1398711 w 10098081"/>
              <a:gd name="connsiteY7" fmla="*/ 3524307 h 5252287"/>
              <a:gd name="connsiteX8" fmla="*/ 1388551 w 10098081"/>
              <a:gd name="connsiteY8" fmla="*/ 4133907 h 5252287"/>
              <a:gd name="connsiteX9" fmla="*/ 1286951 w 10098081"/>
              <a:gd name="connsiteY9" fmla="*/ 4367587 h 5252287"/>
              <a:gd name="connsiteX10" fmla="*/ 657031 w 10098081"/>
              <a:gd name="connsiteY10" fmla="*/ 4052627 h 5252287"/>
              <a:gd name="connsiteX11" fmla="*/ 149031 w 10098081"/>
              <a:gd name="connsiteY11" fmla="*/ 4377747 h 5252287"/>
              <a:gd name="connsiteX12" fmla="*/ 71815 w 10098081"/>
              <a:gd name="connsiteY12" fmla="*/ 4484876 h 5252287"/>
              <a:gd name="connsiteX13" fmla="*/ 18981 w 10098081"/>
              <a:gd name="connsiteY13" fmla="*/ 4560171 h 5252287"/>
              <a:gd name="connsiteX14" fmla="*/ 415221 w 10098081"/>
              <a:gd name="connsiteY14" fmla="*/ 5011163 h 5252287"/>
              <a:gd name="connsiteX15" fmla="*/ 439605 w 10098081"/>
              <a:gd name="connsiteY15" fmla="*/ 4720015 h 5252287"/>
              <a:gd name="connsiteX16" fmla="*/ 695637 w 10098081"/>
              <a:gd name="connsiteY16" fmla="*/ 4691471 h 5252287"/>
              <a:gd name="connsiteX17" fmla="*/ 799270 w 10098081"/>
              <a:gd name="connsiteY17" fmla="*/ 4817065 h 5252287"/>
              <a:gd name="connsiteX18" fmla="*/ 823654 w 10098081"/>
              <a:gd name="connsiteY18" fmla="*/ 5062542 h 5252287"/>
              <a:gd name="connsiteX19" fmla="*/ 1049206 w 10098081"/>
              <a:gd name="connsiteY19" fmla="*/ 5028289 h 5252287"/>
              <a:gd name="connsiteX20" fmla="*/ 1673031 w 10098081"/>
              <a:gd name="connsiteY20" fmla="*/ 5251967 h 5252287"/>
              <a:gd name="connsiteX21" fmla="*/ 1695382 w 10098081"/>
              <a:gd name="connsiteY21" fmla="*/ 5056833 h 5252287"/>
              <a:gd name="connsiteX22" fmla="*/ 3583111 w 10098081"/>
              <a:gd name="connsiteY22" fmla="*/ 4337107 h 5252287"/>
              <a:gd name="connsiteX23" fmla="*/ 4477191 w 10098081"/>
              <a:gd name="connsiteY23" fmla="*/ 3717347 h 5252287"/>
              <a:gd name="connsiteX24" fmla="*/ 4985191 w 10098081"/>
              <a:gd name="connsiteY24" fmla="*/ 2345747 h 5252287"/>
              <a:gd name="connsiteX25" fmla="*/ 4873431 w 10098081"/>
              <a:gd name="connsiteY25" fmla="*/ 1959667 h 5252287"/>
              <a:gd name="connsiteX26" fmla="*/ 6001191 w 10098081"/>
              <a:gd name="connsiteY26" fmla="*/ 2152707 h 5252287"/>
              <a:gd name="connsiteX27" fmla="*/ 7017191 w 10098081"/>
              <a:gd name="connsiteY27" fmla="*/ 2203507 h 5252287"/>
              <a:gd name="connsiteX28" fmla="*/ 7769031 w 10098081"/>
              <a:gd name="connsiteY28" fmla="*/ 2010467 h 5252287"/>
              <a:gd name="connsiteX29" fmla="*/ 7657271 w 10098081"/>
              <a:gd name="connsiteY29" fmla="*/ 1573587 h 5252287"/>
              <a:gd name="connsiteX30" fmla="*/ 7870631 w 10098081"/>
              <a:gd name="connsiteY30" fmla="*/ 1339907 h 5252287"/>
              <a:gd name="connsiteX31" fmla="*/ 9933111 w 10098081"/>
              <a:gd name="connsiteY31" fmla="*/ 1299267 h 5252287"/>
              <a:gd name="connsiteX32" fmla="*/ 9973751 w 10098081"/>
              <a:gd name="connsiteY32" fmla="*/ 1319587 h 5252287"/>
              <a:gd name="connsiteX33" fmla="*/ 9983911 w 10098081"/>
              <a:gd name="connsiteY33" fmla="*/ 29267 h 5252287"/>
              <a:gd name="connsiteX34" fmla="*/ 9973751 w 10098081"/>
              <a:gd name="connsiteY34" fmla="*/ 903027 h 5252287"/>
              <a:gd name="connsiteX35" fmla="*/ 3156391 w 10098081"/>
              <a:gd name="connsiteY35" fmla="*/ 59747 h 5252287"/>
              <a:gd name="connsiteX0" fmla="*/ 3156391 w 10098081"/>
              <a:gd name="connsiteY0" fmla="*/ 59747 h 5252178"/>
              <a:gd name="connsiteX1" fmla="*/ 2719511 w 10098081"/>
              <a:gd name="connsiteY1" fmla="*/ 1715827 h 5252178"/>
              <a:gd name="connsiteX2" fmla="*/ 2018471 w 10098081"/>
              <a:gd name="connsiteY2" fmla="*/ 2051107 h 5252178"/>
              <a:gd name="connsiteX3" fmla="*/ 2099751 w 10098081"/>
              <a:gd name="connsiteY3" fmla="*/ 3473507 h 5252178"/>
              <a:gd name="connsiteX4" fmla="*/ 2089591 w 10098081"/>
              <a:gd name="connsiteY4" fmla="*/ 3483667 h 5252178"/>
              <a:gd name="connsiteX5" fmla="*/ 1479991 w 10098081"/>
              <a:gd name="connsiteY5" fmla="*/ 3199187 h 5252178"/>
              <a:gd name="connsiteX6" fmla="*/ 1601911 w 10098081"/>
              <a:gd name="connsiteY6" fmla="*/ 3443027 h 5252178"/>
              <a:gd name="connsiteX7" fmla="*/ 1398711 w 10098081"/>
              <a:gd name="connsiteY7" fmla="*/ 3524307 h 5252178"/>
              <a:gd name="connsiteX8" fmla="*/ 1388551 w 10098081"/>
              <a:gd name="connsiteY8" fmla="*/ 4133907 h 5252178"/>
              <a:gd name="connsiteX9" fmla="*/ 1286951 w 10098081"/>
              <a:gd name="connsiteY9" fmla="*/ 4367587 h 5252178"/>
              <a:gd name="connsiteX10" fmla="*/ 657031 w 10098081"/>
              <a:gd name="connsiteY10" fmla="*/ 4052627 h 5252178"/>
              <a:gd name="connsiteX11" fmla="*/ 149031 w 10098081"/>
              <a:gd name="connsiteY11" fmla="*/ 4377747 h 5252178"/>
              <a:gd name="connsiteX12" fmla="*/ 71815 w 10098081"/>
              <a:gd name="connsiteY12" fmla="*/ 4484876 h 5252178"/>
              <a:gd name="connsiteX13" fmla="*/ 18981 w 10098081"/>
              <a:gd name="connsiteY13" fmla="*/ 4560171 h 5252178"/>
              <a:gd name="connsiteX14" fmla="*/ 415221 w 10098081"/>
              <a:gd name="connsiteY14" fmla="*/ 5011163 h 5252178"/>
              <a:gd name="connsiteX15" fmla="*/ 439605 w 10098081"/>
              <a:gd name="connsiteY15" fmla="*/ 4720015 h 5252178"/>
              <a:gd name="connsiteX16" fmla="*/ 695637 w 10098081"/>
              <a:gd name="connsiteY16" fmla="*/ 4691471 h 5252178"/>
              <a:gd name="connsiteX17" fmla="*/ 799270 w 10098081"/>
              <a:gd name="connsiteY17" fmla="*/ 4817065 h 5252178"/>
              <a:gd name="connsiteX18" fmla="*/ 823654 w 10098081"/>
              <a:gd name="connsiteY18" fmla="*/ 5062542 h 5252178"/>
              <a:gd name="connsiteX19" fmla="*/ 1049206 w 10098081"/>
              <a:gd name="connsiteY19" fmla="*/ 5028289 h 5252178"/>
              <a:gd name="connsiteX20" fmla="*/ 1673031 w 10098081"/>
              <a:gd name="connsiteY20" fmla="*/ 5251967 h 5252178"/>
              <a:gd name="connsiteX21" fmla="*/ 1695382 w 10098081"/>
              <a:gd name="connsiteY21" fmla="*/ 5056833 h 5252178"/>
              <a:gd name="connsiteX22" fmla="*/ 3583111 w 10098081"/>
              <a:gd name="connsiteY22" fmla="*/ 4337107 h 5252178"/>
              <a:gd name="connsiteX23" fmla="*/ 4477191 w 10098081"/>
              <a:gd name="connsiteY23" fmla="*/ 3717347 h 5252178"/>
              <a:gd name="connsiteX24" fmla="*/ 4985191 w 10098081"/>
              <a:gd name="connsiteY24" fmla="*/ 2345747 h 5252178"/>
              <a:gd name="connsiteX25" fmla="*/ 4873431 w 10098081"/>
              <a:gd name="connsiteY25" fmla="*/ 1959667 h 5252178"/>
              <a:gd name="connsiteX26" fmla="*/ 6001191 w 10098081"/>
              <a:gd name="connsiteY26" fmla="*/ 2152707 h 5252178"/>
              <a:gd name="connsiteX27" fmla="*/ 7017191 w 10098081"/>
              <a:gd name="connsiteY27" fmla="*/ 2203507 h 5252178"/>
              <a:gd name="connsiteX28" fmla="*/ 7769031 w 10098081"/>
              <a:gd name="connsiteY28" fmla="*/ 2010467 h 5252178"/>
              <a:gd name="connsiteX29" fmla="*/ 7657271 w 10098081"/>
              <a:gd name="connsiteY29" fmla="*/ 1573587 h 5252178"/>
              <a:gd name="connsiteX30" fmla="*/ 7870631 w 10098081"/>
              <a:gd name="connsiteY30" fmla="*/ 1339907 h 5252178"/>
              <a:gd name="connsiteX31" fmla="*/ 9933111 w 10098081"/>
              <a:gd name="connsiteY31" fmla="*/ 1299267 h 5252178"/>
              <a:gd name="connsiteX32" fmla="*/ 9973751 w 10098081"/>
              <a:gd name="connsiteY32" fmla="*/ 1319587 h 5252178"/>
              <a:gd name="connsiteX33" fmla="*/ 9983911 w 10098081"/>
              <a:gd name="connsiteY33" fmla="*/ 29267 h 5252178"/>
              <a:gd name="connsiteX34" fmla="*/ 9973751 w 10098081"/>
              <a:gd name="connsiteY34" fmla="*/ 903027 h 5252178"/>
              <a:gd name="connsiteX35" fmla="*/ 3156391 w 10098081"/>
              <a:gd name="connsiteY35" fmla="*/ 59747 h 5252178"/>
              <a:gd name="connsiteX0" fmla="*/ 3156391 w 10098081"/>
              <a:gd name="connsiteY0" fmla="*/ 59747 h 5252074"/>
              <a:gd name="connsiteX1" fmla="*/ 2719511 w 10098081"/>
              <a:gd name="connsiteY1" fmla="*/ 1715827 h 5252074"/>
              <a:gd name="connsiteX2" fmla="*/ 2018471 w 10098081"/>
              <a:gd name="connsiteY2" fmla="*/ 2051107 h 5252074"/>
              <a:gd name="connsiteX3" fmla="*/ 2099751 w 10098081"/>
              <a:gd name="connsiteY3" fmla="*/ 3473507 h 5252074"/>
              <a:gd name="connsiteX4" fmla="*/ 2089591 w 10098081"/>
              <a:gd name="connsiteY4" fmla="*/ 3483667 h 5252074"/>
              <a:gd name="connsiteX5" fmla="*/ 1479991 w 10098081"/>
              <a:gd name="connsiteY5" fmla="*/ 3199187 h 5252074"/>
              <a:gd name="connsiteX6" fmla="*/ 1601911 w 10098081"/>
              <a:gd name="connsiteY6" fmla="*/ 3443027 h 5252074"/>
              <a:gd name="connsiteX7" fmla="*/ 1398711 w 10098081"/>
              <a:gd name="connsiteY7" fmla="*/ 3524307 h 5252074"/>
              <a:gd name="connsiteX8" fmla="*/ 1388551 w 10098081"/>
              <a:gd name="connsiteY8" fmla="*/ 4133907 h 5252074"/>
              <a:gd name="connsiteX9" fmla="*/ 1286951 w 10098081"/>
              <a:gd name="connsiteY9" fmla="*/ 4367587 h 5252074"/>
              <a:gd name="connsiteX10" fmla="*/ 657031 w 10098081"/>
              <a:gd name="connsiteY10" fmla="*/ 4052627 h 5252074"/>
              <a:gd name="connsiteX11" fmla="*/ 149031 w 10098081"/>
              <a:gd name="connsiteY11" fmla="*/ 4377747 h 5252074"/>
              <a:gd name="connsiteX12" fmla="*/ 71815 w 10098081"/>
              <a:gd name="connsiteY12" fmla="*/ 4484876 h 5252074"/>
              <a:gd name="connsiteX13" fmla="*/ 18981 w 10098081"/>
              <a:gd name="connsiteY13" fmla="*/ 4560171 h 5252074"/>
              <a:gd name="connsiteX14" fmla="*/ 415221 w 10098081"/>
              <a:gd name="connsiteY14" fmla="*/ 5011163 h 5252074"/>
              <a:gd name="connsiteX15" fmla="*/ 439605 w 10098081"/>
              <a:gd name="connsiteY15" fmla="*/ 4720015 h 5252074"/>
              <a:gd name="connsiteX16" fmla="*/ 695637 w 10098081"/>
              <a:gd name="connsiteY16" fmla="*/ 4691471 h 5252074"/>
              <a:gd name="connsiteX17" fmla="*/ 799270 w 10098081"/>
              <a:gd name="connsiteY17" fmla="*/ 4817065 h 5252074"/>
              <a:gd name="connsiteX18" fmla="*/ 823654 w 10098081"/>
              <a:gd name="connsiteY18" fmla="*/ 5062542 h 5252074"/>
              <a:gd name="connsiteX19" fmla="*/ 1049206 w 10098081"/>
              <a:gd name="connsiteY19" fmla="*/ 5028289 h 5252074"/>
              <a:gd name="connsiteX20" fmla="*/ 1673031 w 10098081"/>
              <a:gd name="connsiteY20" fmla="*/ 5251967 h 5252074"/>
              <a:gd name="connsiteX21" fmla="*/ 1695382 w 10098081"/>
              <a:gd name="connsiteY21" fmla="*/ 5056833 h 5252074"/>
              <a:gd name="connsiteX22" fmla="*/ 1884358 w 10098081"/>
              <a:gd name="connsiteY22" fmla="*/ 4982619 h 5252074"/>
              <a:gd name="connsiteX23" fmla="*/ 3583111 w 10098081"/>
              <a:gd name="connsiteY23" fmla="*/ 4337107 h 5252074"/>
              <a:gd name="connsiteX24" fmla="*/ 4477191 w 10098081"/>
              <a:gd name="connsiteY24" fmla="*/ 3717347 h 5252074"/>
              <a:gd name="connsiteX25" fmla="*/ 4985191 w 10098081"/>
              <a:gd name="connsiteY25" fmla="*/ 2345747 h 5252074"/>
              <a:gd name="connsiteX26" fmla="*/ 4873431 w 10098081"/>
              <a:gd name="connsiteY26" fmla="*/ 1959667 h 5252074"/>
              <a:gd name="connsiteX27" fmla="*/ 6001191 w 10098081"/>
              <a:gd name="connsiteY27" fmla="*/ 2152707 h 5252074"/>
              <a:gd name="connsiteX28" fmla="*/ 7017191 w 10098081"/>
              <a:gd name="connsiteY28" fmla="*/ 2203507 h 5252074"/>
              <a:gd name="connsiteX29" fmla="*/ 7769031 w 10098081"/>
              <a:gd name="connsiteY29" fmla="*/ 2010467 h 5252074"/>
              <a:gd name="connsiteX30" fmla="*/ 7657271 w 10098081"/>
              <a:gd name="connsiteY30" fmla="*/ 1573587 h 5252074"/>
              <a:gd name="connsiteX31" fmla="*/ 7870631 w 10098081"/>
              <a:gd name="connsiteY31" fmla="*/ 1339907 h 5252074"/>
              <a:gd name="connsiteX32" fmla="*/ 9933111 w 10098081"/>
              <a:gd name="connsiteY32" fmla="*/ 1299267 h 5252074"/>
              <a:gd name="connsiteX33" fmla="*/ 9973751 w 10098081"/>
              <a:gd name="connsiteY33" fmla="*/ 1319587 h 5252074"/>
              <a:gd name="connsiteX34" fmla="*/ 9983911 w 10098081"/>
              <a:gd name="connsiteY34" fmla="*/ 29267 h 5252074"/>
              <a:gd name="connsiteX35" fmla="*/ 9973751 w 10098081"/>
              <a:gd name="connsiteY35" fmla="*/ 903027 h 5252074"/>
              <a:gd name="connsiteX36" fmla="*/ 3156391 w 10098081"/>
              <a:gd name="connsiteY36" fmla="*/ 59747 h 5252074"/>
              <a:gd name="connsiteX0" fmla="*/ 3156391 w 10098081"/>
              <a:gd name="connsiteY0" fmla="*/ 59747 h 5252074"/>
              <a:gd name="connsiteX1" fmla="*/ 2719511 w 10098081"/>
              <a:gd name="connsiteY1" fmla="*/ 1715827 h 5252074"/>
              <a:gd name="connsiteX2" fmla="*/ 2018471 w 10098081"/>
              <a:gd name="connsiteY2" fmla="*/ 2051107 h 5252074"/>
              <a:gd name="connsiteX3" fmla="*/ 2099751 w 10098081"/>
              <a:gd name="connsiteY3" fmla="*/ 3473507 h 5252074"/>
              <a:gd name="connsiteX4" fmla="*/ 2089591 w 10098081"/>
              <a:gd name="connsiteY4" fmla="*/ 3483667 h 5252074"/>
              <a:gd name="connsiteX5" fmla="*/ 1479991 w 10098081"/>
              <a:gd name="connsiteY5" fmla="*/ 3199187 h 5252074"/>
              <a:gd name="connsiteX6" fmla="*/ 1601911 w 10098081"/>
              <a:gd name="connsiteY6" fmla="*/ 3443027 h 5252074"/>
              <a:gd name="connsiteX7" fmla="*/ 1398711 w 10098081"/>
              <a:gd name="connsiteY7" fmla="*/ 3524307 h 5252074"/>
              <a:gd name="connsiteX8" fmla="*/ 1388551 w 10098081"/>
              <a:gd name="connsiteY8" fmla="*/ 4133907 h 5252074"/>
              <a:gd name="connsiteX9" fmla="*/ 1286951 w 10098081"/>
              <a:gd name="connsiteY9" fmla="*/ 4367587 h 5252074"/>
              <a:gd name="connsiteX10" fmla="*/ 657031 w 10098081"/>
              <a:gd name="connsiteY10" fmla="*/ 4052627 h 5252074"/>
              <a:gd name="connsiteX11" fmla="*/ 149031 w 10098081"/>
              <a:gd name="connsiteY11" fmla="*/ 4377747 h 5252074"/>
              <a:gd name="connsiteX12" fmla="*/ 71815 w 10098081"/>
              <a:gd name="connsiteY12" fmla="*/ 4484876 h 5252074"/>
              <a:gd name="connsiteX13" fmla="*/ 18981 w 10098081"/>
              <a:gd name="connsiteY13" fmla="*/ 4560171 h 5252074"/>
              <a:gd name="connsiteX14" fmla="*/ 415221 w 10098081"/>
              <a:gd name="connsiteY14" fmla="*/ 5011163 h 5252074"/>
              <a:gd name="connsiteX15" fmla="*/ 439605 w 10098081"/>
              <a:gd name="connsiteY15" fmla="*/ 4720015 h 5252074"/>
              <a:gd name="connsiteX16" fmla="*/ 695637 w 10098081"/>
              <a:gd name="connsiteY16" fmla="*/ 4691471 h 5252074"/>
              <a:gd name="connsiteX17" fmla="*/ 799270 w 10098081"/>
              <a:gd name="connsiteY17" fmla="*/ 4817065 h 5252074"/>
              <a:gd name="connsiteX18" fmla="*/ 823654 w 10098081"/>
              <a:gd name="connsiteY18" fmla="*/ 5062542 h 5252074"/>
              <a:gd name="connsiteX19" fmla="*/ 1049206 w 10098081"/>
              <a:gd name="connsiteY19" fmla="*/ 5028289 h 5252074"/>
              <a:gd name="connsiteX20" fmla="*/ 1673031 w 10098081"/>
              <a:gd name="connsiteY20" fmla="*/ 5251967 h 5252074"/>
              <a:gd name="connsiteX21" fmla="*/ 1695382 w 10098081"/>
              <a:gd name="connsiteY21" fmla="*/ 5056833 h 5252074"/>
              <a:gd name="connsiteX22" fmla="*/ 1884358 w 10098081"/>
              <a:gd name="connsiteY22" fmla="*/ 4982619 h 5252074"/>
              <a:gd name="connsiteX23" fmla="*/ 2061142 w 10098081"/>
              <a:gd name="connsiteY23" fmla="*/ 4908405 h 5252074"/>
              <a:gd name="connsiteX24" fmla="*/ 3583111 w 10098081"/>
              <a:gd name="connsiteY24" fmla="*/ 4337107 h 5252074"/>
              <a:gd name="connsiteX25" fmla="*/ 4477191 w 10098081"/>
              <a:gd name="connsiteY25" fmla="*/ 3717347 h 5252074"/>
              <a:gd name="connsiteX26" fmla="*/ 4985191 w 10098081"/>
              <a:gd name="connsiteY26" fmla="*/ 2345747 h 5252074"/>
              <a:gd name="connsiteX27" fmla="*/ 4873431 w 10098081"/>
              <a:gd name="connsiteY27" fmla="*/ 1959667 h 5252074"/>
              <a:gd name="connsiteX28" fmla="*/ 6001191 w 10098081"/>
              <a:gd name="connsiteY28" fmla="*/ 2152707 h 5252074"/>
              <a:gd name="connsiteX29" fmla="*/ 7017191 w 10098081"/>
              <a:gd name="connsiteY29" fmla="*/ 2203507 h 5252074"/>
              <a:gd name="connsiteX30" fmla="*/ 7769031 w 10098081"/>
              <a:gd name="connsiteY30" fmla="*/ 2010467 h 5252074"/>
              <a:gd name="connsiteX31" fmla="*/ 7657271 w 10098081"/>
              <a:gd name="connsiteY31" fmla="*/ 1573587 h 5252074"/>
              <a:gd name="connsiteX32" fmla="*/ 7870631 w 10098081"/>
              <a:gd name="connsiteY32" fmla="*/ 1339907 h 5252074"/>
              <a:gd name="connsiteX33" fmla="*/ 9933111 w 10098081"/>
              <a:gd name="connsiteY33" fmla="*/ 1299267 h 5252074"/>
              <a:gd name="connsiteX34" fmla="*/ 9973751 w 10098081"/>
              <a:gd name="connsiteY34" fmla="*/ 1319587 h 5252074"/>
              <a:gd name="connsiteX35" fmla="*/ 9983911 w 10098081"/>
              <a:gd name="connsiteY35" fmla="*/ 29267 h 5252074"/>
              <a:gd name="connsiteX36" fmla="*/ 9973751 w 10098081"/>
              <a:gd name="connsiteY36" fmla="*/ 903027 h 5252074"/>
              <a:gd name="connsiteX37" fmla="*/ 3156391 w 10098081"/>
              <a:gd name="connsiteY37" fmla="*/ 59747 h 5252074"/>
              <a:gd name="connsiteX0" fmla="*/ 3156391 w 10098081"/>
              <a:gd name="connsiteY0" fmla="*/ 59747 h 5263838"/>
              <a:gd name="connsiteX1" fmla="*/ 2719511 w 10098081"/>
              <a:gd name="connsiteY1" fmla="*/ 1715827 h 5263838"/>
              <a:gd name="connsiteX2" fmla="*/ 2018471 w 10098081"/>
              <a:gd name="connsiteY2" fmla="*/ 2051107 h 5263838"/>
              <a:gd name="connsiteX3" fmla="*/ 2099751 w 10098081"/>
              <a:gd name="connsiteY3" fmla="*/ 3473507 h 5263838"/>
              <a:gd name="connsiteX4" fmla="*/ 2089591 w 10098081"/>
              <a:gd name="connsiteY4" fmla="*/ 3483667 h 5263838"/>
              <a:gd name="connsiteX5" fmla="*/ 1479991 w 10098081"/>
              <a:gd name="connsiteY5" fmla="*/ 3199187 h 5263838"/>
              <a:gd name="connsiteX6" fmla="*/ 1601911 w 10098081"/>
              <a:gd name="connsiteY6" fmla="*/ 3443027 h 5263838"/>
              <a:gd name="connsiteX7" fmla="*/ 1398711 w 10098081"/>
              <a:gd name="connsiteY7" fmla="*/ 3524307 h 5263838"/>
              <a:gd name="connsiteX8" fmla="*/ 1388551 w 10098081"/>
              <a:gd name="connsiteY8" fmla="*/ 4133907 h 5263838"/>
              <a:gd name="connsiteX9" fmla="*/ 1286951 w 10098081"/>
              <a:gd name="connsiteY9" fmla="*/ 4367587 h 5263838"/>
              <a:gd name="connsiteX10" fmla="*/ 657031 w 10098081"/>
              <a:gd name="connsiteY10" fmla="*/ 4052627 h 5263838"/>
              <a:gd name="connsiteX11" fmla="*/ 149031 w 10098081"/>
              <a:gd name="connsiteY11" fmla="*/ 4377747 h 5263838"/>
              <a:gd name="connsiteX12" fmla="*/ 71815 w 10098081"/>
              <a:gd name="connsiteY12" fmla="*/ 4484876 h 5263838"/>
              <a:gd name="connsiteX13" fmla="*/ 18981 w 10098081"/>
              <a:gd name="connsiteY13" fmla="*/ 4560171 h 5263838"/>
              <a:gd name="connsiteX14" fmla="*/ 415221 w 10098081"/>
              <a:gd name="connsiteY14" fmla="*/ 5011163 h 5263838"/>
              <a:gd name="connsiteX15" fmla="*/ 439605 w 10098081"/>
              <a:gd name="connsiteY15" fmla="*/ 4720015 h 5263838"/>
              <a:gd name="connsiteX16" fmla="*/ 695637 w 10098081"/>
              <a:gd name="connsiteY16" fmla="*/ 4691471 h 5263838"/>
              <a:gd name="connsiteX17" fmla="*/ 799270 w 10098081"/>
              <a:gd name="connsiteY17" fmla="*/ 4817065 h 5263838"/>
              <a:gd name="connsiteX18" fmla="*/ 823654 w 10098081"/>
              <a:gd name="connsiteY18" fmla="*/ 5062542 h 5263838"/>
              <a:gd name="connsiteX19" fmla="*/ 1049206 w 10098081"/>
              <a:gd name="connsiteY19" fmla="*/ 5028289 h 5263838"/>
              <a:gd name="connsiteX20" fmla="*/ 1673031 w 10098081"/>
              <a:gd name="connsiteY20" fmla="*/ 5251967 h 5263838"/>
              <a:gd name="connsiteX21" fmla="*/ 1695382 w 10098081"/>
              <a:gd name="connsiteY21" fmla="*/ 5056833 h 5263838"/>
              <a:gd name="connsiteX22" fmla="*/ 1884358 w 10098081"/>
              <a:gd name="connsiteY22" fmla="*/ 4982619 h 5263838"/>
              <a:gd name="connsiteX23" fmla="*/ 2036758 w 10098081"/>
              <a:gd name="connsiteY23" fmla="*/ 5245223 h 5263838"/>
              <a:gd name="connsiteX24" fmla="*/ 3583111 w 10098081"/>
              <a:gd name="connsiteY24" fmla="*/ 4337107 h 5263838"/>
              <a:gd name="connsiteX25" fmla="*/ 4477191 w 10098081"/>
              <a:gd name="connsiteY25" fmla="*/ 3717347 h 5263838"/>
              <a:gd name="connsiteX26" fmla="*/ 4985191 w 10098081"/>
              <a:gd name="connsiteY26" fmla="*/ 2345747 h 5263838"/>
              <a:gd name="connsiteX27" fmla="*/ 4873431 w 10098081"/>
              <a:gd name="connsiteY27" fmla="*/ 1959667 h 5263838"/>
              <a:gd name="connsiteX28" fmla="*/ 6001191 w 10098081"/>
              <a:gd name="connsiteY28" fmla="*/ 2152707 h 5263838"/>
              <a:gd name="connsiteX29" fmla="*/ 7017191 w 10098081"/>
              <a:gd name="connsiteY29" fmla="*/ 2203507 h 5263838"/>
              <a:gd name="connsiteX30" fmla="*/ 7769031 w 10098081"/>
              <a:gd name="connsiteY30" fmla="*/ 2010467 h 5263838"/>
              <a:gd name="connsiteX31" fmla="*/ 7657271 w 10098081"/>
              <a:gd name="connsiteY31" fmla="*/ 1573587 h 5263838"/>
              <a:gd name="connsiteX32" fmla="*/ 7870631 w 10098081"/>
              <a:gd name="connsiteY32" fmla="*/ 1339907 h 5263838"/>
              <a:gd name="connsiteX33" fmla="*/ 9933111 w 10098081"/>
              <a:gd name="connsiteY33" fmla="*/ 1299267 h 5263838"/>
              <a:gd name="connsiteX34" fmla="*/ 9973751 w 10098081"/>
              <a:gd name="connsiteY34" fmla="*/ 1319587 h 5263838"/>
              <a:gd name="connsiteX35" fmla="*/ 9983911 w 10098081"/>
              <a:gd name="connsiteY35" fmla="*/ 29267 h 5263838"/>
              <a:gd name="connsiteX36" fmla="*/ 9973751 w 10098081"/>
              <a:gd name="connsiteY36" fmla="*/ 903027 h 5263838"/>
              <a:gd name="connsiteX37" fmla="*/ 3156391 w 10098081"/>
              <a:gd name="connsiteY37" fmla="*/ 59747 h 5263838"/>
              <a:gd name="connsiteX0" fmla="*/ 3156391 w 10098081"/>
              <a:gd name="connsiteY0" fmla="*/ 59747 h 5252074"/>
              <a:gd name="connsiteX1" fmla="*/ 2719511 w 10098081"/>
              <a:gd name="connsiteY1" fmla="*/ 1715827 h 5252074"/>
              <a:gd name="connsiteX2" fmla="*/ 2018471 w 10098081"/>
              <a:gd name="connsiteY2" fmla="*/ 2051107 h 5252074"/>
              <a:gd name="connsiteX3" fmla="*/ 2099751 w 10098081"/>
              <a:gd name="connsiteY3" fmla="*/ 3473507 h 5252074"/>
              <a:gd name="connsiteX4" fmla="*/ 2089591 w 10098081"/>
              <a:gd name="connsiteY4" fmla="*/ 3483667 h 5252074"/>
              <a:gd name="connsiteX5" fmla="*/ 1479991 w 10098081"/>
              <a:gd name="connsiteY5" fmla="*/ 3199187 h 5252074"/>
              <a:gd name="connsiteX6" fmla="*/ 1601911 w 10098081"/>
              <a:gd name="connsiteY6" fmla="*/ 3443027 h 5252074"/>
              <a:gd name="connsiteX7" fmla="*/ 1398711 w 10098081"/>
              <a:gd name="connsiteY7" fmla="*/ 3524307 h 5252074"/>
              <a:gd name="connsiteX8" fmla="*/ 1388551 w 10098081"/>
              <a:gd name="connsiteY8" fmla="*/ 4133907 h 5252074"/>
              <a:gd name="connsiteX9" fmla="*/ 1286951 w 10098081"/>
              <a:gd name="connsiteY9" fmla="*/ 4367587 h 5252074"/>
              <a:gd name="connsiteX10" fmla="*/ 657031 w 10098081"/>
              <a:gd name="connsiteY10" fmla="*/ 4052627 h 5252074"/>
              <a:gd name="connsiteX11" fmla="*/ 149031 w 10098081"/>
              <a:gd name="connsiteY11" fmla="*/ 4377747 h 5252074"/>
              <a:gd name="connsiteX12" fmla="*/ 71815 w 10098081"/>
              <a:gd name="connsiteY12" fmla="*/ 4484876 h 5252074"/>
              <a:gd name="connsiteX13" fmla="*/ 18981 w 10098081"/>
              <a:gd name="connsiteY13" fmla="*/ 4560171 h 5252074"/>
              <a:gd name="connsiteX14" fmla="*/ 415221 w 10098081"/>
              <a:gd name="connsiteY14" fmla="*/ 5011163 h 5252074"/>
              <a:gd name="connsiteX15" fmla="*/ 439605 w 10098081"/>
              <a:gd name="connsiteY15" fmla="*/ 4720015 h 5252074"/>
              <a:gd name="connsiteX16" fmla="*/ 695637 w 10098081"/>
              <a:gd name="connsiteY16" fmla="*/ 4691471 h 5252074"/>
              <a:gd name="connsiteX17" fmla="*/ 799270 w 10098081"/>
              <a:gd name="connsiteY17" fmla="*/ 4817065 h 5252074"/>
              <a:gd name="connsiteX18" fmla="*/ 823654 w 10098081"/>
              <a:gd name="connsiteY18" fmla="*/ 5062542 h 5252074"/>
              <a:gd name="connsiteX19" fmla="*/ 1049206 w 10098081"/>
              <a:gd name="connsiteY19" fmla="*/ 5028289 h 5252074"/>
              <a:gd name="connsiteX20" fmla="*/ 1673031 w 10098081"/>
              <a:gd name="connsiteY20" fmla="*/ 5251967 h 5252074"/>
              <a:gd name="connsiteX21" fmla="*/ 1695382 w 10098081"/>
              <a:gd name="connsiteY21" fmla="*/ 5056833 h 5252074"/>
              <a:gd name="connsiteX22" fmla="*/ 1884358 w 10098081"/>
              <a:gd name="connsiteY22" fmla="*/ 4982619 h 5252074"/>
              <a:gd name="connsiteX23" fmla="*/ 2036758 w 10098081"/>
              <a:gd name="connsiteY23" fmla="*/ 5245223 h 5252074"/>
              <a:gd name="connsiteX24" fmla="*/ 2402518 w 10098081"/>
              <a:gd name="connsiteY24" fmla="*/ 5045416 h 5252074"/>
              <a:gd name="connsiteX25" fmla="*/ 3583111 w 10098081"/>
              <a:gd name="connsiteY25" fmla="*/ 4337107 h 5252074"/>
              <a:gd name="connsiteX26" fmla="*/ 4477191 w 10098081"/>
              <a:gd name="connsiteY26" fmla="*/ 3717347 h 5252074"/>
              <a:gd name="connsiteX27" fmla="*/ 4985191 w 10098081"/>
              <a:gd name="connsiteY27" fmla="*/ 2345747 h 5252074"/>
              <a:gd name="connsiteX28" fmla="*/ 4873431 w 10098081"/>
              <a:gd name="connsiteY28" fmla="*/ 1959667 h 5252074"/>
              <a:gd name="connsiteX29" fmla="*/ 6001191 w 10098081"/>
              <a:gd name="connsiteY29" fmla="*/ 2152707 h 5252074"/>
              <a:gd name="connsiteX30" fmla="*/ 7017191 w 10098081"/>
              <a:gd name="connsiteY30" fmla="*/ 2203507 h 5252074"/>
              <a:gd name="connsiteX31" fmla="*/ 7769031 w 10098081"/>
              <a:gd name="connsiteY31" fmla="*/ 2010467 h 5252074"/>
              <a:gd name="connsiteX32" fmla="*/ 7657271 w 10098081"/>
              <a:gd name="connsiteY32" fmla="*/ 1573587 h 5252074"/>
              <a:gd name="connsiteX33" fmla="*/ 7870631 w 10098081"/>
              <a:gd name="connsiteY33" fmla="*/ 1339907 h 5252074"/>
              <a:gd name="connsiteX34" fmla="*/ 9933111 w 10098081"/>
              <a:gd name="connsiteY34" fmla="*/ 1299267 h 5252074"/>
              <a:gd name="connsiteX35" fmla="*/ 9973751 w 10098081"/>
              <a:gd name="connsiteY35" fmla="*/ 1319587 h 5252074"/>
              <a:gd name="connsiteX36" fmla="*/ 9983911 w 10098081"/>
              <a:gd name="connsiteY36" fmla="*/ 29267 h 5252074"/>
              <a:gd name="connsiteX37" fmla="*/ 9973751 w 10098081"/>
              <a:gd name="connsiteY37" fmla="*/ 903027 h 5252074"/>
              <a:gd name="connsiteX38" fmla="*/ 3156391 w 10098081"/>
              <a:gd name="connsiteY38" fmla="*/ 59747 h 5252074"/>
              <a:gd name="connsiteX0" fmla="*/ 3156391 w 10098081"/>
              <a:gd name="connsiteY0" fmla="*/ 59747 h 5252074"/>
              <a:gd name="connsiteX1" fmla="*/ 2719511 w 10098081"/>
              <a:gd name="connsiteY1" fmla="*/ 1715827 h 5252074"/>
              <a:gd name="connsiteX2" fmla="*/ 2018471 w 10098081"/>
              <a:gd name="connsiteY2" fmla="*/ 2051107 h 5252074"/>
              <a:gd name="connsiteX3" fmla="*/ 2099751 w 10098081"/>
              <a:gd name="connsiteY3" fmla="*/ 3473507 h 5252074"/>
              <a:gd name="connsiteX4" fmla="*/ 2089591 w 10098081"/>
              <a:gd name="connsiteY4" fmla="*/ 3483667 h 5252074"/>
              <a:gd name="connsiteX5" fmla="*/ 1479991 w 10098081"/>
              <a:gd name="connsiteY5" fmla="*/ 3199187 h 5252074"/>
              <a:gd name="connsiteX6" fmla="*/ 1601911 w 10098081"/>
              <a:gd name="connsiteY6" fmla="*/ 3443027 h 5252074"/>
              <a:gd name="connsiteX7" fmla="*/ 1398711 w 10098081"/>
              <a:gd name="connsiteY7" fmla="*/ 3524307 h 5252074"/>
              <a:gd name="connsiteX8" fmla="*/ 1388551 w 10098081"/>
              <a:gd name="connsiteY8" fmla="*/ 4133907 h 5252074"/>
              <a:gd name="connsiteX9" fmla="*/ 1286951 w 10098081"/>
              <a:gd name="connsiteY9" fmla="*/ 4367587 h 5252074"/>
              <a:gd name="connsiteX10" fmla="*/ 657031 w 10098081"/>
              <a:gd name="connsiteY10" fmla="*/ 4052627 h 5252074"/>
              <a:gd name="connsiteX11" fmla="*/ 149031 w 10098081"/>
              <a:gd name="connsiteY11" fmla="*/ 4377747 h 5252074"/>
              <a:gd name="connsiteX12" fmla="*/ 71815 w 10098081"/>
              <a:gd name="connsiteY12" fmla="*/ 4484876 h 5252074"/>
              <a:gd name="connsiteX13" fmla="*/ 18981 w 10098081"/>
              <a:gd name="connsiteY13" fmla="*/ 4560171 h 5252074"/>
              <a:gd name="connsiteX14" fmla="*/ 415221 w 10098081"/>
              <a:gd name="connsiteY14" fmla="*/ 5011163 h 5252074"/>
              <a:gd name="connsiteX15" fmla="*/ 439605 w 10098081"/>
              <a:gd name="connsiteY15" fmla="*/ 4720015 h 5252074"/>
              <a:gd name="connsiteX16" fmla="*/ 695637 w 10098081"/>
              <a:gd name="connsiteY16" fmla="*/ 4691471 h 5252074"/>
              <a:gd name="connsiteX17" fmla="*/ 799270 w 10098081"/>
              <a:gd name="connsiteY17" fmla="*/ 4817065 h 5252074"/>
              <a:gd name="connsiteX18" fmla="*/ 823654 w 10098081"/>
              <a:gd name="connsiteY18" fmla="*/ 5062542 h 5252074"/>
              <a:gd name="connsiteX19" fmla="*/ 1049206 w 10098081"/>
              <a:gd name="connsiteY19" fmla="*/ 5028289 h 5252074"/>
              <a:gd name="connsiteX20" fmla="*/ 1673031 w 10098081"/>
              <a:gd name="connsiteY20" fmla="*/ 5251967 h 5252074"/>
              <a:gd name="connsiteX21" fmla="*/ 1695382 w 10098081"/>
              <a:gd name="connsiteY21" fmla="*/ 5056833 h 5252074"/>
              <a:gd name="connsiteX22" fmla="*/ 1884358 w 10098081"/>
              <a:gd name="connsiteY22" fmla="*/ 4982619 h 5252074"/>
              <a:gd name="connsiteX23" fmla="*/ 2036758 w 10098081"/>
              <a:gd name="connsiteY23" fmla="*/ 5245223 h 5252074"/>
              <a:gd name="connsiteX24" fmla="*/ 2402518 w 10098081"/>
              <a:gd name="connsiteY24" fmla="*/ 5045416 h 5252074"/>
              <a:gd name="connsiteX25" fmla="*/ 2500054 w 10098081"/>
              <a:gd name="connsiteY25" fmla="*/ 4965493 h 5252074"/>
              <a:gd name="connsiteX26" fmla="*/ 3583111 w 10098081"/>
              <a:gd name="connsiteY26" fmla="*/ 4337107 h 5252074"/>
              <a:gd name="connsiteX27" fmla="*/ 4477191 w 10098081"/>
              <a:gd name="connsiteY27" fmla="*/ 3717347 h 5252074"/>
              <a:gd name="connsiteX28" fmla="*/ 4985191 w 10098081"/>
              <a:gd name="connsiteY28" fmla="*/ 2345747 h 5252074"/>
              <a:gd name="connsiteX29" fmla="*/ 4873431 w 10098081"/>
              <a:gd name="connsiteY29" fmla="*/ 1959667 h 5252074"/>
              <a:gd name="connsiteX30" fmla="*/ 6001191 w 10098081"/>
              <a:gd name="connsiteY30" fmla="*/ 2152707 h 5252074"/>
              <a:gd name="connsiteX31" fmla="*/ 7017191 w 10098081"/>
              <a:gd name="connsiteY31" fmla="*/ 2203507 h 5252074"/>
              <a:gd name="connsiteX32" fmla="*/ 7769031 w 10098081"/>
              <a:gd name="connsiteY32" fmla="*/ 2010467 h 5252074"/>
              <a:gd name="connsiteX33" fmla="*/ 7657271 w 10098081"/>
              <a:gd name="connsiteY33" fmla="*/ 1573587 h 5252074"/>
              <a:gd name="connsiteX34" fmla="*/ 7870631 w 10098081"/>
              <a:gd name="connsiteY34" fmla="*/ 1339907 h 5252074"/>
              <a:gd name="connsiteX35" fmla="*/ 9933111 w 10098081"/>
              <a:gd name="connsiteY35" fmla="*/ 1299267 h 5252074"/>
              <a:gd name="connsiteX36" fmla="*/ 9973751 w 10098081"/>
              <a:gd name="connsiteY36" fmla="*/ 1319587 h 5252074"/>
              <a:gd name="connsiteX37" fmla="*/ 9983911 w 10098081"/>
              <a:gd name="connsiteY37" fmla="*/ 29267 h 5252074"/>
              <a:gd name="connsiteX38" fmla="*/ 9973751 w 10098081"/>
              <a:gd name="connsiteY38" fmla="*/ 903027 h 5252074"/>
              <a:gd name="connsiteX39" fmla="*/ 3156391 w 10098081"/>
              <a:gd name="connsiteY39" fmla="*/ 59747 h 5252074"/>
              <a:gd name="connsiteX0" fmla="*/ 3156391 w 10098081"/>
              <a:gd name="connsiteY0" fmla="*/ 59747 h 5500315"/>
              <a:gd name="connsiteX1" fmla="*/ 2719511 w 10098081"/>
              <a:gd name="connsiteY1" fmla="*/ 1715827 h 5500315"/>
              <a:gd name="connsiteX2" fmla="*/ 2018471 w 10098081"/>
              <a:gd name="connsiteY2" fmla="*/ 2051107 h 5500315"/>
              <a:gd name="connsiteX3" fmla="*/ 2099751 w 10098081"/>
              <a:gd name="connsiteY3" fmla="*/ 3473507 h 5500315"/>
              <a:gd name="connsiteX4" fmla="*/ 2089591 w 10098081"/>
              <a:gd name="connsiteY4" fmla="*/ 3483667 h 5500315"/>
              <a:gd name="connsiteX5" fmla="*/ 1479991 w 10098081"/>
              <a:gd name="connsiteY5" fmla="*/ 3199187 h 5500315"/>
              <a:gd name="connsiteX6" fmla="*/ 1601911 w 10098081"/>
              <a:gd name="connsiteY6" fmla="*/ 3443027 h 5500315"/>
              <a:gd name="connsiteX7" fmla="*/ 1398711 w 10098081"/>
              <a:gd name="connsiteY7" fmla="*/ 3524307 h 5500315"/>
              <a:gd name="connsiteX8" fmla="*/ 1388551 w 10098081"/>
              <a:gd name="connsiteY8" fmla="*/ 4133907 h 5500315"/>
              <a:gd name="connsiteX9" fmla="*/ 1286951 w 10098081"/>
              <a:gd name="connsiteY9" fmla="*/ 4367587 h 5500315"/>
              <a:gd name="connsiteX10" fmla="*/ 657031 w 10098081"/>
              <a:gd name="connsiteY10" fmla="*/ 4052627 h 5500315"/>
              <a:gd name="connsiteX11" fmla="*/ 149031 w 10098081"/>
              <a:gd name="connsiteY11" fmla="*/ 4377747 h 5500315"/>
              <a:gd name="connsiteX12" fmla="*/ 71815 w 10098081"/>
              <a:gd name="connsiteY12" fmla="*/ 4484876 h 5500315"/>
              <a:gd name="connsiteX13" fmla="*/ 18981 w 10098081"/>
              <a:gd name="connsiteY13" fmla="*/ 4560171 h 5500315"/>
              <a:gd name="connsiteX14" fmla="*/ 415221 w 10098081"/>
              <a:gd name="connsiteY14" fmla="*/ 5011163 h 5500315"/>
              <a:gd name="connsiteX15" fmla="*/ 439605 w 10098081"/>
              <a:gd name="connsiteY15" fmla="*/ 4720015 h 5500315"/>
              <a:gd name="connsiteX16" fmla="*/ 695637 w 10098081"/>
              <a:gd name="connsiteY16" fmla="*/ 4691471 h 5500315"/>
              <a:gd name="connsiteX17" fmla="*/ 799270 w 10098081"/>
              <a:gd name="connsiteY17" fmla="*/ 4817065 h 5500315"/>
              <a:gd name="connsiteX18" fmla="*/ 823654 w 10098081"/>
              <a:gd name="connsiteY18" fmla="*/ 5062542 h 5500315"/>
              <a:gd name="connsiteX19" fmla="*/ 1049206 w 10098081"/>
              <a:gd name="connsiteY19" fmla="*/ 5028289 h 5500315"/>
              <a:gd name="connsiteX20" fmla="*/ 1673031 w 10098081"/>
              <a:gd name="connsiteY20" fmla="*/ 5251967 h 5500315"/>
              <a:gd name="connsiteX21" fmla="*/ 1695382 w 10098081"/>
              <a:gd name="connsiteY21" fmla="*/ 5056833 h 5500315"/>
              <a:gd name="connsiteX22" fmla="*/ 1884358 w 10098081"/>
              <a:gd name="connsiteY22" fmla="*/ 4982619 h 5500315"/>
              <a:gd name="connsiteX23" fmla="*/ 2036758 w 10098081"/>
              <a:gd name="connsiteY23" fmla="*/ 5245223 h 5500315"/>
              <a:gd name="connsiteX24" fmla="*/ 2402518 w 10098081"/>
              <a:gd name="connsiteY24" fmla="*/ 5045416 h 5500315"/>
              <a:gd name="connsiteX25" fmla="*/ 2451286 w 10098081"/>
              <a:gd name="connsiteY25" fmla="*/ 5484991 h 5500315"/>
              <a:gd name="connsiteX26" fmla="*/ 3583111 w 10098081"/>
              <a:gd name="connsiteY26" fmla="*/ 4337107 h 5500315"/>
              <a:gd name="connsiteX27" fmla="*/ 4477191 w 10098081"/>
              <a:gd name="connsiteY27" fmla="*/ 3717347 h 5500315"/>
              <a:gd name="connsiteX28" fmla="*/ 4985191 w 10098081"/>
              <a:gd name="connsiteY28" fmla="*/ 2345747 h 5500315"/>
              <a:gd name="connsiteX29" fmla="*/ 4873431 w 10098081"/>
              <a:gd name="connsiteY29" fmla="*/ 1959667 h 5500315"/>
              <a:gd name="connsiteX30" fmla="*/ 6001191 w 10098081"/>
              <a:gd name="connsiteY30" fmla="*/ 2152707 h 5500315"/>
              <a:gd name="connsiteX31" fmla="*/ 7017191 w 10098081"/>
              <a:gd name="connsiteY31" fmla="*/ 2203507 h 5500315"/>
              <a:gd name="connsiteX32" fmla="*/ 7769031 w 10098081"/>
              <a:gd name="connsiteY32" fmla="*/ 2010467 h 5500315"/>
              <a:gd name="connsiteX33" fmla="*/ 7657271 w 10098081"/>
              <a:gd name="connsiteY33" fmla="*/ 1573587 h 5500315"/>
              <a:gd name="connsiteX34" fmla="*/ 7870631 w 10098081"/>
              <a:gd name="connsiteY34" fmla="*/ 1339907 h 5500315"/>
              <a:gd name="connsiteX35" fmla="*/ 9933111 w 10098081"/>
              <a:gd name="connsiteY35" fmla="*/ 1299267 h 5500315"/>
              <a:gd name="connsiteX36" fmla="*/ 9973751 w 10098081"/>
              <a:gd name="connsiteY36" fmla="*/ 1319587 h 5500315"/>
              <a:gd name="connsiteX37" fmla="*/ 9983911 w 10098081"/>
              <a:gd name="connsiteY37" fmla="*/ 29267 h 5500315"/>
              <a:gd name="connsiteX38" fmla="*/ 9973751 w 10098081"/>
              <a:gd name="connsiteY38" fmla="*/ 903027 h 5500315"/>
              <a:gd name="connsiteX39" fmla="*/ 3156391 w 10098081"/>
              <a:gd name="connsiteY39" fmla="*/ 59747 h 5500315"/>
              <a:gd name="connsiteX0" fmla="*/ 3156391 w 10098081"/>
              <a:gd name="connsiteY0" fmla="*/ 59747 h 5485037"/>
              <a:gd name="connsiteX1" fmla="*/ 2719511 w 10098081"/>
              <a:gd name="connsiteY1" fmla="*/ 1715827 h 5485037"/>
              <a:gd name="connsiteX2" fmla="*/ 2018471 w 10098081"/>
              <a:gd name="connsiteY2" fmla="*/ 2051107 h 5485037"/>
              <a:gd name="connsiteX3" fmla="*/ 2099751 w 10098081"/>
              <a:gd name="connsiteY3" fmla="*/ 3473507 h 5485037"/>
              <a:gd name="connsiteX4" fmla="*/ 2089591 w 10098081"/>
              <a:gd name="connsiteY4" fmla="*/ 3483667 h 5485037"/>
              <a:gd name="connsiteX5" fmla="*/ 1479991 w 10098081"/>
              <a:gd name="connsiteY5" fmla="*/ 3199187 h 5485037"/>
              <a:gd name="connsiteX6" fmla="*/ 1601911 w 10098081"/>
              <a:gd name="connsiteY6" fmla="*/ 3443027 h 5485037"/>
              <a:gd name="connsiteX7" fmla="*/ 1398711 w 10098081"/>
              <a:gd name="connsiteY7" fmla="*/ 3524307 h 5485037"/>
              <a:gd name="connsiteX8" fmla="*/ 1388551 w 10098081"/>
              <a:gd name="connsiteY8" fmla="*/ 4133907 h 5485037"/>
              <a:gd name="connsiteX9" fmla="*/ 1286951 w 10098081"/>
              <a:gd name="connsiteY9" fmla="*/ 4367587 h 5485037"/>
              <a:gd name="connsiteX10" fmla="*/ 657031 w 10098081"/>
              <a:gd name="connsiteY10" fmla="*/ 4052627 h 5485037"/>
              <a:gd name="connsiteX11" fmla="*/ 149031 w 10098081"/>
              <a:gd name="connsiteY11" fmla="*/ 4377747 h 5485037"/>
              <a:gd name="connsiteX12" fmla="*/ 71815 w 10098081"/>
              <a:gd name="connsiteY12" fmla="*/ 4484876 h 5485037"/>
              <a:gd name="connsiteX13" fmla="*/ 18981 w 10098081"/>
              <a:gd name="connsiteY13" fmla="*/ 4560171 h 5485037"/>
              <a:gd name="connsiteX14" fmla="*/ 415221 w 10098081"/>
              <a:gd name="connsiteY14" fmla="*/ 5011163 h 5485037"/>
              <a:gd name="connsiteX15" fmla="*/ 439605 w 10098081"/>
              <a:gd name="connsiteY15" fmla="*/ 4720015 h 5485037"/>
              <a:gd name="connsiteX16" fmla="*/ 695637 w 10098081"/>
              <a:gd name="connsiteY16" fmla="*/ 4691471 h 5485037"/>
              <a:gd name="connsiteX17" fmla="*/ 799270 w 10098081"/>
              <a:gd name="connsiteY17" fmla="*/ 4817065 h 5485037"/>
              <a:gd name="connsiteX18" fmla="*/ 823654 w 10098081"/>
              <a:gd name="connsiteY18" fmla="*/ 5062542 h 5485037"/>
              <a:gd name="connsiteX19" fmla="*/ 1049206 w 10098081"/>
              <a:gd name="connsiteY19" fmla="*/ 5028289 h 5485037"/>
              <a:gd name="connsiteX20" fmla="*/ 1673031 w 10098081"/>
              <a:gd name="connsiteY20" fmla="*/ 5251967 h 5485037"/>
              <a:gd name="connsiteX21" fmla="*/ 1695382 w 10098081"/>
              <a:gd name="connsiteY21" fmla="*/ 5056833 h 5485037"/>
              <a:gd name="connsiteX22" fmla="*/ 1884358 w 10098081"/>
              <a:gd name="connsiteY22" fmla="*/ 4982619 h 5485037"/>
              <a:gd name="connsiteX23" fmla="*/ 2036758 w 10098081"/>
              <a:gd name="connsiteY23" fmla="*/ 5245223 h 5485037"/>
              <a:gd name="connsiteX24" fmla="*/ 2402518 w 10098081"/>
              <a:gd name="connsiteY24" fmla="*/ 5045416 h 5485037"/>
              <a:gd name="connsiteX25" fmla="*/ 2451286 w 10098081"/>
              <a:gd name="connsiteY25" fmla="*/ 5484991 h 5485037"/>
              <a:gd name="connsiteX26" fmla="*/ 2871910 w 10098081"/>
              <a:gd name="connsiteY26" fmla="*/ 5068251 h 5485037"/>
              <a:gd name="connsiteX27" fmla="*/ 3583111 w 10098081"/>
              <a:gd name="connsiteY27" fmla="*/ 4337107 h 5485037"/>
              <a:gd name="connsiteX28" fmla="*/ 4477191 w 10098081"/>
              <a:gd name="connsiteY28" fmla="*/ 3717347 h 5485037"/>
              <a:gd name="connsiteX29" fmla="*/ 4985191 w 10098081"/>
              <a:gd name="connsiteY29" fmla="*/ 2345747 h 5485037"/>
              <a:gd name="connsiteX30" fmla="*/ 4873431 w 10098081"/>
              <a:gd name="connsiteY30" fmla="*/ 1959667 h 5485037"/>
              <a:gd name="connsiteX31" fmla="*/ 6001191 w 10098081"/>
              <a:gd name="connsiteY31" fmla="*/ 2152707 h 5485037"/>
              <a:gd name="connsiteX32" fmla="*/ 7017191 w 10098081"/>
              <a:gd name="connsiteY32" fmla="*/ 2203507 h 5485037"/>
              <a:gd name="connsiteX33" fmla="*/ 7769031 w 10098081"/>
              <a:gd name="connsiteY33" fmla="*/ 2010467 h 5485037"/>
              <a:gd name="connsiteX34" fmla="*/ 7657271 w 10098081"/>
              <a:gd name="connsiteY34" fmla="*/ 1573587 h 5485037"/>
              <a:gd name="connsiteX35" fmla="*/ 7870631 w 10098081"/>
              <a:gd name="connsiteY35" fmla="*/ 1339907 h 5485037"/>
              <a:gd name="connsiteX36" fmla="*/ 9933111 w 10098081"/>
              <a:gd name="connsiteY36" fmla="*/ 1299267 h 5485037"/>
              <a:gd name="connsiteX37" fmla="*/ 9973751 w 10098081"/>
              <a:gd name="connsiteY37" fmla="*/ 1319587 h 5485037"/>
              <a:gd name="connsiteX38" fmla="*/ 9983911 w 10098081"/>
              <a:gd name="connsiteY38" fmla="*/ 29267 h 5485037"/>
              <a:gd name="connsiteX39" fmla="*/ 9973751 w 10098081"/>
              <a:gd name="connsiteY39" fmla="*/ 903027 h 5485037"/>
              <a:gd name="connsiteX40" fmla="*/ 3156391 w 10098081"/>
              <a:gd name="connsiteY40" fmla="*/ 59747 h 5485037"/>
              <a:gd name="connsiteX0" fmla="*/ 3156391 w 10098081"/>
              <a:gd name="connsiteY0" fmla="*/ 59747 h 5485015"/>
              <a:gd name="connsiteX1" fmla="*/ 2719511 w 10098081"/>
              <a:gd name="connsiteY1" fmla="*/ 1715827 h 5485015"/>
              <a:gd name="connsiteX2" fmla="*/ 2018471 w 10098081"/>
              <a:gd name="connsiteY2" fmla="*/ 2051107 h 5485015"/>
              <a:gd name="connsiteX3" fmla="*/ 2099751 w 10098081"/>
              <a:gd name="connsiteY3" fmla="*/ 3473507 h 5485015"/>
              <a:gd name="connsiteX4" fmla="*/ 2089591 w 10098081"/>
              <a:gd name="connsiteY4" fmla="*/ 3483667 h 5485015"/>
              <a:gd name="connsiteX5" fmla="*/ 1479991 w 10098081"/>
              <a:gd name="connsiteY5" fmla="*/ 3199187 h 5485015"/>
              <a:gd name="connsiteX6" fmla="*/ 1601911 w 10098081"/>
              <a:gd name="connsiteY6" fmla="*/ 3443027 h 5485015"/>
              <a:gd name="connsiteX7" fmla="*/ 1398711 w 10098081"/>
              <a:gd name="connsiteY7" fmla="*/ 3524307 h 5485015"/>
              <a:gd name="connsiteX8" fmla="*/ 1388551 w 10098081"/>
              <a:gd name="connsiteY8" fmla="*/ 4133907 h 5485015"/>
              <a:gd name="connsiteX9" fmla="*/ 1286951 w 10098081"/>
              <a:gd name="connsiteY9" fmla="*/ 4367587 h 5485015"/>
              <a:gd name="connsiteX10" fmla="*/ 657031 w 10098081"/>
              <a:gd name="connsiteY10" fmla="*/ 4052627 h 5485015"/>
              <a:gd name="connsiteX11" fmla="*/ 149031 w 10098081"/>
              <a:gd name="connsiteY11" fmla="*/ 4377747 h 5485015"/>
              <a:gd name="connsiteX12" fmla="*/ 71815 w 10098081"/>
              <a:gd name="connsiteY12" fmla="*/ 4484876 h 5485015"/>
              <a:gd name="connsiteX13" fmla="*/ 18981 w 10098081"/>
              <a:gd name="connsiteY13" fmla="*/ 4560171 h 5485015"/>
              <a:gd name="connsiteX14" fmla="*/ 415221 w 10098081"/>
              <a:gd name="connsiteY14" fmla="*/ 5011163 h 5485015"/>
              <a:gd name="connsiteX15" fmla="*/ 439605 w 10098081"/>
              <a:gd name="connsiteY15" fmla="*/ 4720015 h 5485015"/>
              <a:gd name="connsiteX16" fmla="*/ 695637 w 10098081"/>
              <a:gd name="connsiteY16" fmla="*/ 4691471 h 5485015"/>
              <a:gd name="connsiteX17" fmla="*/ 799270 w 10098081"/>
              <a:gd name="connsiteY17" fmla="*/ 4817065 h 5485015"/>
              <a:gd name="connsiteX18" fmla="*/ 823654 w 10098081"/>
              <a:gd name="connsiteY18" fmla="*/ 5062542 h 5485015"/>
              <a:gd name="connsiteX19" fmla="*/ 1049206 w 10098081"/>
              <a:gd name="connsiteY19" fmla="*/ 5028289 h 5485015"/>
              <a:gd name="connsiteX20" fmla="*/ 1673031 w 10098081"/>
              <a:gd name="connsiteY20" fmla="*/ 5251967 h 5485015"/>
              <a:gd name="connsiteX21" fmla="*/ 1695382 w 10098081"/>
              <a:gd name="connsiteY21" fmla="*/ 5056833 h 5485015"/>
              <a:gd name="connsiteX22" fmla="*/ 1884358 w 10098081"/>
              <a:gd name="connsiteY22" fmla="*/ 4982619 h 5485015"/>
              <a:gd name="connsiteX23" fmla="*/ 2036758 w 10098081"/>
              <a:gd name="connsiteY23" fmla="*/ 5245223 h 5485015"/>
              <a:gd name="connsiteX24" fmla="*/ 2402518 w 10098081"/>
              <a:gd name="connsiteY24" fmla="*/ 5045416 h 5485015"/>
              <a:gd name="connsiteX25" fmla="*/ 2451286 w 10098081"/>
              <a:gd name="connsiteY25" fmla="*/ 5484991 h 5485015"/>
              <a:gd name="connsiteX26" fmla="*/ 2798758 w 10098081"/>
              <a:gd name="connsiteY26" fmla="*/ 4857027 h 5485015"/>
              <a:gd name="connsiteX27" fmla="*/ 3583111 w 10098081"/>
              <a:gd name="connsiteY27" fmla="*/ 4337107 h 5485015"/>
              <a:gd name="connsiteX28" fmla="*/ 4477191 w 10098081"/>
              <a:gd name="connsiteY28" fmla="*/ 3717347 h 5485015"/>
              <a:gd name="connsiteX29" fmla="*/ 4985191 w 10098081"/>
              <a:gd name="connsiteY29" fmla="*/ 2345747 h 5485015"/>
              <a:gd name="connsiteX30" fmla="*/ 4873431 w 10098081"/>
              <a:gd name="connsiteY30" fmla="*/ 1959667 h 5485015"/>
              <a:gd name="connsiteX31" fmla="*/ 6001191 w 10098081"/>
              <a:gd name="connsiteY31" fmla="*/ 2152707 h 5485015"/>
              <a:gd name="connsiteX32" fmla="*/ 7017191 w 10098081"/>
              <a:gd name="connsiteY32" fmla="*/ 2203507 h 5485015"/>
              <a:gd name="connsiteX33" fmla="*/ 7769031 w 10098081"/>
              <a:gd name="connsiteY33" fmla="*/ 2010467 h 5485015"/>
              <a:gd name="connsiteX34" fmla="*/ 7657271 w 10098081"/>
              <a:gd name="connsiteY34" fmla="*/ 1573587 h 5485015"/>
              <a:gd name="connsiteX35" fmla="*/ 7870631 w 10098081"/>
              <a:gd name="connsiteY35" fmla="*/ 1339907 h 5485015"/>
              <a:gd name="connsiteX36" fmla="*/ 9933111 w 10098081"/>
              <a:gd name="connsiteY36" fmla="*/ 1299267 h 5485015"/>
              <a:gd name="connsiteX37" fmla="*/ 9973751 w 10098081"/>
              <a:gd name="connsiteY37" fmla="*/ 1319587 h 5485015"/>
              <a:gd name="connsiteX38" fmla="*/ 9983911 w 10098081"/>
              <a:gd name="connsiteY38" fmla="*/ 29267 h 5485015"/>
              <a:gd name="connsiteX39" fmla="*/ 9973751 w 10098081"/>
              <a:gd name="connsiteY39" fmla="*/ 903027 h 5485015"/>
              <a:gd name="connsiteX40" fmla="*/ 3156391 w 10098081"/>
              <a:gd name="connsiteY40" fmla="*/ 59747 h 5485015"/>
              <a:gd name="connsiteX0" fmla="*/ 3156391 w 10098081"/>
              <a:gd name="connsiteY0" fmla="*/ 59747 h 5485015"/>
              <a:gd name="connsiteX1" fmla="*/ 2719511 w 10098081"/>
              <a:gd name="connsiteY1" fmla="*/ 1715827 h 5485015"/>
              <a:gd name="connsiteX2" fmla="*/ 2018471 w 10098081"/>
              <a:gd name="connsiteY2" fmla="*/ 2051107 h 5485015"/>
              <a:gd name="connsiteX3" fmla="*/ 2099751 w 10098081"/>
              <a:gd name="connsiteY3" fmla="*/ 3473507 h 5485015"/>
              <a:gd name="connsiteX4" fmla="*/ 2089591 w 10098081"/>
              <a:gd name="connsiteY4" fmla="*/ 3483667 h 5485015"/>
              <a:gd name="connsiteX5" fmla="*/ 1479991 w 10098081"/>
              <a:gd name="connsiteY5" fmla="*/ 3199187 h 5485015"/>
              <a:gd name="connsiteX6" fmla="*/ 1601911 w 10098081"/>
              <a:gd name="connsiteY6" fmla="*/ 3443027 h 5485015"/>
              <a:gd name="connsiteX7" fmla="*/ 1398711 w 10098081"/>
              <a:gd name="connsiteY7" fmla="*/ 3524307 h 5485015"/>
              <a:gd name="connsiteX8" fmla="*/ 1388551 w 10098081"/>
              <a:gd name="connsiteY8" fmla="*/ 4133907 h 5485015"/>
              <a:gd name="connsiteX9" fmla="*/ 1286951 w 10098081"/>
              <a:gd name="connsiteY9" fmla="*/ 4367587 h 5485015"/>
              <a:gd name="connsiteX10" fmla="*/ 657031 w 10098081"/>
              <a:gd name="connsiteY10" fmla="*/ 4052627 h 5485015"/>
              <a:gd name="connsiteX11" fmla="*/ 149031 w 10098081"/>
              <a:gd name="connsiteY11" fmla="*/ 4377747 h 5485015"/>
              <a:gd name="connsiteX12" fmla="*/ 71815 w 10098081"/>
              <a:gd name="connsiteY12" fmla="*/ 4484876 h 5485015"/>
              <a:gd name="connsiteX13" fmla="*/ 18981 w 10098081"/>
              <a:gd name="connsiteY13" fmla="*/ 4560171 h 5485015"/>
              <a:gd name="connsiteX14" fmla="*/ 415221 w 10098081"/>
              <a:gd name="connsiteY14" fmla="*/ 5011163 h 5485015"/>
              <a:gd name="connsiteX15" fmla="*/ 439605 w 10098081"/>
              <a:gd name="connsiteY15" fmla="*/ 4720015 h 5485015"/>
              <a:gd name="connsiteX16" fmla="*/ 695637 w 10098081"/>
              <a:gd name="connsiteY16" fmla="*/ 4691471 h 5485015"/>
              <a:gd name="connsiteX17" fmla="*/ 799270 w 10098081"/>
              <a:gd name="connsiteY17" fmla="*/ 4817065 h 5485015"/>
              <a:gd name="connsiteX18" fmla="*/ 823654 w 10098081"/>
              <a:gd name="connsiteY18" fmla="*/ 5062542 h 5485015"/>
              <a:gd name="connsiteX19" fmla="*/ 1049206 w 10098081"/>
              <a:gd name="connsiteY19" fmla="*/ 5028289 h 5485015"/>
              <a:gd name="connsiteX20" fmla="*/ 1673031 w 10098081"/>
              <a:gd name="connsiteY20" fmla="*/ 5251967 h 5485015"/>
              <a:gd name="connsiteX21" fmla="*/ 1695382 w 10098081"/>
              <a:gd name="connsiteY21" fmla="*/ 5056833 h 5485015"/>
              <a:gd name="connsiteX22" fmla="*/ 1884358 w 10098081"/>
              <a:gd name="connsiteY22" fmla="*/ 4982619 h 5485015"/>
              <a:gd name="connsiteX23" fmla="*/ 2036758 w 10098081"/>
              <a:gd name="connsiteY23" fmla="*/ 5245223 h 5485015"/>
              <a:gd name="connsiteX24" fmla="*/ 2402518 w 10098081"/>
              <a:gd name="connsiteY24" fmla="*/ 5045416 h 5485015"/>
              <a:gd name="connsiteX25" fmla="*/ 2451286 w 10098081"/>
              <a:gd name="connsiteY25" fmla="*/ 5484991 h 5485015"/>
              <a:gd name="connsiteX26" fmla="*/ 2798758 w 10098081"/>
              <a:gd name="connsiteY26" fmla="*/ 4857027 h 5485015"/>
              <a:gd name="connsiteX27" fmla="*/ 3583111 w 10098081"/>
              <a:gd name="connsiteY27" fmla="*/ 4337107 h 5485015"/>
              <a:gd name="connsiteX28" fmla="*/ 4477191 w 10098081"/>
              <a:gd name="connsiteY28" fmla="*/ 3717347 h 5485015"/>
              <a:gd name="connsiteX29" fmla="*/ 4985191 w 10098081"/>
              <a:gd name="connsiteY29" fmla="*/ 2345747 h 5485015"/>
              <a:gd name="connsiteX30" fmla="*/ 4873431 w 10098081"/>
              <a:gd name="connsiteY30" fmla="*/ 1959667 h 5485015"/>
              <a:gd name="connsiteX31" fmla="*/ 6001191 w 10098081"/>
              <a:gd name="connsiteY31" fmla="*/ 2152707 h 5485015"/>
              <a:gd name="connsiteX32" fmla="*/ 7017191 w 10098081"/>
              <a:gd name="connsiteY32" fmla="*/ 2203507 h 5485015"/>
              <a:gd name="connsiteX33" fmla="*/ 7769031 w 10098081"/>
              <a:gd name="connsiteY33" fmla="*/ 2010467 h 5485015"/>
              <a:gd name="connsiteX34" fmla="*/ 7657271 w 10098081"/>
              <a:gd name="connsiteY34" fmla="*/ 1573587 h 5485015"/>
              <a:gd name="connsiteX35" fmla="*/ 7870631 w 10098081"/>
              <a:gd name="connsiteY35" fmla="*/ 1339907 h 5485015"/>
              <a:gd name="connsiteX36" fmla="*/ 9933111 w 10098081"/>
              <a:gd name="connsiteY36" fmla="*/ 1299267 h 5485015"/>
              <a:gd name="connsiteX37" fmla="*/ 9973751 w 10098081"/>
              <a:gd name="connsiteY37" fmla="*/ 1319587 h 5485015"/>
              <a:gd name="connsiteX38" fmla="*/ 9983911 w 10098081"/>
              <a:gd name="connsiteY38" fmla="*/ 29267 h 5485015"/>
              <a:gd name="connsiteX39" fmla="*/ 9973751 w 10098081"/>
              <a:gd name="connsiteY39" fmla="*/ 903027 h 5485015"/>
              <a:gd name="connsiteX40" fmla="*/ 3156391 w 10098081"/>
              <a:gd name="connsiteY40" fmla="*/ 59747 h 5485015"/>
              <a:gd name="connsiteX0" fmla="*/ 3156391 w 10098081"/>
              <a:gd name="connsiteY0" fmla="*/ 59747 h 5485015"/>
              <a:gd name="connsiteX1" fmla="*/ 2719511 w 10098081"/>
              <a:gd name="connsiteY1" fmla="*/ 1715827 h 5485015"/>
              <a:gd name="connsiteX2" fmla="*/ 2018471 w 10098081"/>
              <a:gd name="connsiteY2" fmla="*/ 2051107 h 5485015"/>
              <a:gd name="connsiteX3" fmla="*/ 2099751 w 10098081"/>
              <a:gd name="connsiteY3" fmla="*/ 3473507 h 5485015"/>
              <a:gd name="connsiteX4" fmla="*/ 2089591 w 10098081"/>
              <a:gd name="connsiteY4" fmla="*/ 3483667 h 5485015"/>
              <a:gd name="connsiteX5" fmla="*/ 1479991 w 10098081"/>
              <a:gd name="connsiteY5" fmla="*/ 3199187 h 5485015"/>
              <a:gd name="connsiteX6" fmla="*/ 1601911 w 10098081"/>
              <a:gd name="connsiteY6" fmla="*/ 3443027 h 5485015"/>
              <a:gd name="connsiteX7" fmla="*/ 1398711 w 10098081"/>
              <a:gd name="connsiteY7" fmla="*/ 3524307 h 5485015"/>
              <a:gd name="connsiteX8" fmla="*/ 1388551 w 10098081"/>
              <a:gd name="connsiteY8" fmla="*/ 4133907 h 5485015"/>
              <a:gd name="connsiteX9" fmla="*/ 1286951 w 10098081"/>
              <a:gd name="connsiteY9" fmla="*/ 4367587 h 5485015"/>
              <a:gd name="connsiteX10" fmla="*/ 657031 w 10098081"/>
              <a:gd name="connsiteY10" fmla="*/ 4052627 h 5485015"/>
              <a:gd name="connsiteX11" fmla="*/ 149031 w 10098081"/>
              <a:gd name="connsiteY11" fmla="*/ 4377747 h 5485015"/>
              <a:gd name="connsiteX12" fmla="*/ 71815 w 10098081"/>
              <a:gd name="connsiteY12" fmla="*/ 4484876 h 5485015"/>
              <a:gd name="connsiteX13" fmla="*/ 18981 w 10098081"/>
              <a:gd name="connsiteY13" fmla="*/ 4560171 h 5485015"/>
              <a:gd name="connsiteX14" fmla="*/ 415221 w 10098081"/>
              <a:gd name="connsiteY14" fmla="*/ 5011163 h 5485015"/>
              <a:gd name="connsiteX15" fmla="*/ 439605 w 10098081"/>
              <a:gd name="connsiteY15" fmla="*/ 4720015 h 5485015"/>
              <a:gd name="connsiteX16" fmla="*/ 695637 w 10098081"/>
              <a:gd name="connsiteY16" fmla="*/ 4691471 h 5485015"/>
              <a:gd name="connsiteX17" fmla="*/ 799270 w 10098081"/>
              <a:gd name="connsiteY17" fmla="*/ 4817065 h 5485015"/>
              <a:gd name="connsiteX18" fmla="*/ 823654 w 10098081"/>
              <a:gd name="connsiteY18" fmla="*/ 5062542 h 5485015"/>
              <a:gd name="connsiteX19" fmla="*/ 1049206 w 10098081"/>
              <a:gd name="connsiteY19" fmla="*/ 5028289 h 5485015"/>
              <a:gd name="connsiteX20" fmla="*/ 1673031 w 10098081"/>
              <a:gd name="connsiteY20" fmla="*/ 5251967 h 5485015"/>
              <a:gd name="connsiteX21" fmla="*/ 1695382 w 10098081"/>
              <a:gd name="connsiteY21" fmla="*/ 5056833 h 5485015"/>
              <a:gd name="connsiteX22" fmla="*/ 1884358 w 10098081"/>
              <a:gd name="connsiteY22" fmla="*/ 4982619 h 5485015"/>
              <a:gd name="connsiteX23" fmla="*/ 2036758 w 10098081"/>
              <a:gd name="connsiteY23" fmla="*/ 5245223 h 5485015"/>
              <a:gd name="connsiteX24" fmla="*/ 2402518 w 10098081"/>
              <a:gd name="connsiteY24" fmla="*/ 5045416 h 5485015"/>
              <a:gd name="connsiteX25" fmla="*/ 2451286 w 10098081"/>
              <a:gd name="connsiteY25" fmla="*/ 5484991 h 5485015"/>
              <a:gd name="connsiteX26" fmla="*/ 2798758 w 10098081"/>
              <a:gd name="connsiteY26" fmla="*/ 4857027 h 5485015"/>
              <a:gd name="connsiteX27" fmla="*/ 3583111 w 10098081"/>
              <a:gd name="connsiteY27" fmla="*/ 4337107 h 5485015"/>
              <a:gd name="connsiteX28" fmla="*/ 4477191 w 10098081"/>
              <a:gd name="connsiteY28" fmla="*/ 3717347 h 5485015"/>
              <a:gd name="connsiteX29" fmla="*/ 4985191 w 10098081"/>
              <a:gd name="connsiteY29" fmla="*/ 2345747 h 5485015"/>
              <a:gd name="connsiteX30" fmla="*/ 4873431 w 10098081"/>
              <a:gd name="connsiteY30" fmla="*/ 1959667 h 5485015"/>
              <a:gd name="connsiteX31" fmla="*/ 6001191 w 10098081"/>
              <a:gd name="connsiteY31" fmla="*/ 2152707 h 5485015"/>
              <a:gd name="connsiteX32" fmla="*/ 7017191 w 10098081"/>
              <a:gd name="connsiteY32" fmla="*/ 2203507 h 5485015"/>
              <a:gd name="connsiteX33" fmla="*/ 7769031 w 10098081"/>
              <a:gd name="connsiteY33" fmla="*/ 2010467 h 5485015"/>
              <a:gd name="connsiteX34" fmla="*/ 7657271 w 10098081"/>
              <a:gd name="connsiteY34" fmla="*/ 1573587 h 5485015"/>
              <a:gd name="connsiteX35" fmla="*/ 7870631 w 10098081"/>
              <a:gd name="connsiteY35" fmla="*/ 1339907 h 5485015"/>
              <a:gd name="connsiteX36" fmla="*/ 9933111 w 10098081"/>
              <a:gd name="connsiteY36" fmla="*/ 1299267 h 5485015"/>
              <a:gd name="connsiteX37" fmla="*/ 9973751 w 10098081"/>
              <a:gd name="connsiteY37" fmla="*/ 1319587 h 5485015"/>
              <a:gd name="connsiteX38" fmla="*/ 9983911 w 10098081"/>
              <a:gd name="connsiteY38" fmla="*/ 29267 h 5485015"/>
              <a:gd name="connsiteX39" fmla="*/ 9973751 w 10098081"/>
              <a:gd name="connsiteY39" fmla="*/ 903027 h 5485015"/>
              <a:gd name="connsiteX40" fmla="*/ 3156391 w 10098081"/>
              <a:gd name="connsiteY40" fmla="*/ 59747 h 5485015"/>
              <a:gd name="connsiteX0" fmla="*/ 3156391 w 10098081"/>
              <a:gd name="connsiteY0" fmla="*/ 59747 h 5498494"/>
              <a:gd name="connsiteX1" fmla="*/ 2719511 w 10098081"/>
              <a:gd name="connsiteY1" fmla="*/ 1715827 h 5498494"/>
              <a:gd name="connsiteX2" fmla="*/ 2018471 w 10098081"/>
              <a:gd name="connsiteY2" fmla="*/ 2051107 h 5498494"/>
              <a:gd name="connsiteX3" fmla="*/ 2099751 w 10098081"/>
              <a:gd name="connsiteY3" fmla="*/ 3473507 h 5498494"/>
              <a:gd name="connsiteX4" fmla="*/ 2089591 w 10098081"/>
              <a:gd name="connsiteY4" fmla="*/ 3483667 h 5498494"/>
              <a:gd name="connsiteX5" fmla="*/ 1479991 w 10098081"/>
              <a:gd name="connsiteY5" fmla="*/ 3199187 h 5498494"/>
              <a:gd name="connsiteX6" fmla="*/ 1601911 w 10098081"/>
              <a:gd name="connsiteY6" fmla="*/ 3443027 h 5498494"/>
              <a:gd name="connsiteX7" fmla="*/ 1398711 w 10098081"/>
              <a:gd name="connsiteY7" fmla="*/ 3524307 h 5498494"/>
              <a:gd name="connsiteX8" fmla="*/ 1388551 w 10098081"/>
              <a:gd name="connsiteY8" fmla="*/ 4133907 h 5498494"/>
              <a:gd name="connsiteX9" fmla="*/ 1286951 w 10098081"/>
              <a:gd name="connsiteY9" fmla="*/ 4367587 h 5498494"/>
              <a:gd name="connsiteX10" fmla="*/ 657031 w 10098081"/>
              <a:gd name="connsiteY10" fmla="*/ 4052627 h 5498494"/>
              <a:gd name="connsiteX11" fmla="*/ 149031 w 10098081"/>
              <a:gd name="connsiteY11" fmla="*/ 4377747 h 5498494"/>
              <a:gd name="connsiteX12" fmla="*/ 71815 w 10098081"/>
              <a:gd name="connsiteY12" fmla="*/ 4484876 h 5498494"/>
              <a:gd name="connsiteX13" fmla="*/ 18981 w 10098081"/>
              <a:gd name="connsiteY13" fmla="*/ 4560171 h 5498494"/>
              <a:gd name="connsiteX14" fmla="*/ 415221 w 10098081"/>
              <a:gd name="connsiteY14" fmla="*/ 5011163 h 5498494"/>
              <a:gd name="connsiteX15" fmla="*/ 439605 w 10098081"/>
              <a:gd name="connsiteY15" fmla="*/ 4720015 h 5498494"/>
              <a:gd name="connsiteX16" fmla="*/ 695637 w 10098081"/>
              <a:gd name="connsiteY16" fmla="*/ 4691471 h 5498494"/>
              <a:gd name="connsiteX17" fmla="*/ 799270 w 10098081"/>
              <a:gd name="connsiteY17" fmla="*/ 4817065 h 5498494"/>
              <a:gd name="connsiteX18" fmla="*/ 823654 w 10098081"/>
              <a:gd name="connsiteY18" fmla="*/ 5062542 h 5498494"/>
              <a:gd name="connsiteX19" fmla="*/ 1049206 w 10098081"/>
              <a:gd name="connsiteY19" fmla="*/ 5028289 h 5498494"/>
              <a:gd name="connsiteX20" fmla="*/ 1673031 w 10098081"/>
              <a:gd name="connsiteY20" fmla="*/ 5251967 h 5498494"/>
              <a:gd name="connsiteX21" fmla="*/ 1695382 w 10098081"/>
              <a:gd name="connsiteY21" fmla="*/ 5056833 h 5498494"/>
              <a:gd name="connsiteX22" fmla="*/ 1884358 w 10098081"/>
              <a:gd name="connsiteY22" fmla="*/ 4982619 h 5498494"/>
              <a:gd name="connsiteX23" fmla="*/ 2036758 w 10098081"/>
              <a:gd name="connsiteY23" fmla="*/ 5245223 h 5498494"/>
              <a:gd name="connsiteX24" fmla="*/ 2402518 w 10098081"/>
              <a:gd name="connsiteY24" fmla="*/ 5045416 h 5498494"/>
              <a:gd name="connsiteX25" fmla="*/ 2451286 w 10098081"/>
              <a:gd name="connsiteY25" fmla="*/ 5484991 h 5498494"/>
              <a:gd name="connsiteX26" fmla="*/ 2798758 w 10098081"/>
              <a:gd name="connsiteY26" fmla="*/ 4857027 h 5498494"/>
              <a:gd name="connsiteX27" fmla="*/ 3583111 w 10098081"/>
              <a:gd name="connsiteY27" fmla="*/ 4337107 h 5498494"/>
              <a:gd name="connsiteX28" fmla="*/ 4477191 w 10098081"/>
              <a:gd name="connsiteY28" fmla="*/ 3717347 h 5498494"/>
              <a:gd name="connsiteX29" fmla="*/ 4985191 w 10098081"/>
              <a:gd name="connsiteY29" fmla="*/ 2345747 h 5498494"/>
              <a:gd name="connsiteX30" fmla="*/ 4873431 w 10098081"/>
              <a:gd name="connsiteY30" fmla="*/ 1959667 h 5498494"/>
              <a:gd name="connsiteX31" fmla="*/ 6001191 w 10098081"/>
              <a:gd name="connsiteY31" fmla="*/ 2152707 h 5498494"/>
              <a:gd name="connsiteX32" fmla="*/ 7017191 w 10098081"/>
              <a:gd name="connsiteY32" fmla="*/ 2203507 h 5498494"/>
              <a:gd name="connsiteX33" fmla="*/ 7769031 w 10098081"/>
              <a:gd name="connsiteY33" fmla="*/ 2010467 h 5498494"/>
              <a:gd name="connsiteX34" fmla="*/ 7657271 w 10098081"/>
              <a:gd name="connsiteY34" fmla="*/ 1573587 h 5498494"/>
              <a:gd name="connsiteX35" fmla="*/ 7870631 w 10098081"/>
              <a:gd name="connsiteY35" fmla="*/ 1339907 h 5498494"/>
              <a:gd name="connsiteX36" fmla="*/ 9933111 w 10098081"/>
              <a:gd name="connsiteY36" fmla="*/ 1299267 h 5498494"/>
              <a:gd name="connsiteX37" fmla="*/ 9973751 w 10098081"/>
              <a:gd name="connsiteY37" fmla="*/ 1319587 h 5498494"/>
              <a:gd name="connsiteX38" fmla="*/ 9983911 w 10098081"/>
              <a:gd name="connsiteY38" fmla="*/ 29267 h 5498494"/>
              <a:gd name="connsiteX39" fmla="*/ 9973751 w 10098081"/>
              <a:gd name="connsiteY39" fmla="*/ 903027 h 5498494"/>
              <a:gd name="connsiteX40" fmla="*/ 3156391 w 10098081"/>
              <a:gd name="connsiteY40" fmla="*/ 59747 h 5498494"/>
              <a:gd name="connsiteX0" fmla="*/ 3156391 w 10098081"/>
              <a:gd name="connsiteY0" fmla="*/ 59747 h 5502314"/>
              <a:gd name="connsiteX1" fmla="*/ 2719511 w 10098081"/>
              <a:gd name="connsiteY1" fmla="*/ 1715827 h 5502314"/>
              <a:gd name="connsiteX2" fmla="*/ 2018471 w 10098081"/>
              <a:gd name="connsiteY2" fmla="*/ 2051107 h 5502314"/>
              <a:gd name="connsiteX3" fmla="*/ 2099751 w 10098081"/>
              <a:gd name="connsiteY3" fmla="*/ 3473507 h 5502314"/>
              <a:gd name="connsiteX4" fmla="*/ 2089591 w 10098081"/>
              <a:gd name="connsiteY4" fmla="*/ 3483667 h 5502314"/>
              <a:gd name="connsiteX5" fmla="*/ 1479991 w 10098081"/>
              <a:gd name="connsiteY5" fmla="*/ 3199187 h 5502314"/>
              <a:gd name="connsiteX6" fmla="*/ 1601911 w 10098081"/>
              <a:gd name="connsiteY6" fmla="*/ 3443027 h 5502314"/>
              <a:gd name="connsiteX7" fmla="*/ 1398711 w 10098081"/>
              <a:gd name="connsiteY7" fmla="*/ 3524307 h 5502314"/>
              <a:gd name="connsiteX8" fmla="*/ 1388551 w 10098081"/>
              <a:gd name="connsiteY8" fmla="*/ 4133907 h 5502314"/>
              <a:gd name="connsiteX9" fmla="*/ 1286951 w 10098081"/>
              <a:gd name="connsiteY9" fmla="*/ 4367587 h 5502314"/>
              <a:gd name="connsiteX10" fmla="*/ 657031 w 10098081"/>
              <a:gd name="connsiteY10" fmla="*/ 4052627 h 5502314"/>
              <a:gd name="connsiteX11" fmla="*/ 149031 w 10098081"/>
              <a:gd name="connsiteY11" fmla="*/ 4377747 h 5502314"/>
              <a:gd name="connsiteX12" fmla="*/ 71815 w 10098081"/>
              <a:gd name="connsiteY12" fmla="*/ 4484876 h 5502314"/>
              <a:gd name="connsiteX13" fmla="*/ 18981 w 10098081"/>
              <a:gd name="connsiteY13" fmla="*/ 4560171 h 5502314"/>
              <a:gd name="connsiteX14" fmla="*/ 415221 w 10098081"/>
              <a:gd name="connsiteY14" fmla="*/ 5011163 h 5502314"/>
              <a:gd name="connsiteX15" fmla="*/ 439605 w 10098081"/>
              <a:gd name="connsiteY15" fmla="*/ 4720015 h 5502314"/>
              <a:gd name="connsiteX16" fmla="*/ 695637 w 10098081"/>
              <a:gd name="connsiteY16" fmla="*/ 4691471 h 5502314"/>
              <a:gd name="connsiteX17" fmla="*/ 799270 w 10098081"/>
              <a:gd name="connsiteY17" fmla="*/ 4817065 h 5502314"/>
              <a:gd name="connsiteX18" fmla="*/ 823654 w 10098081"/>
              <a:gd name="connsiteY18" fmla="*/ 5062542 h 5502314"/>
              <a:gd name="connsiteX19" fmla="*/ 1049206 w 10098081"/>
              <a:gd name="connsiteY19" fmla="*/ 5028289 h 5502314"/>
              <a:gd name="connsiteX20" fmla="*/ 1673031 w 10098081"/>
              <a:gd name="connsiteY20" fmla="*/ 5251967 h 5502314"/>
              <a:gd name="connsiteX21" fmla="*/ 1695382 w 10098081"/>
              <a:gd name="connsiteY21" fmla="*/ 5056833 h 5502314"/>
              <a:gd name="connsiteX22" fmla="*/ 1884358 w 10098081"/>
              <a:gd name="connsiteY22" fmla="*/ 4982619 h 5502314"/>
              <a:gd name="connsiteX23" fmla="*/ 2036758 w 10098081"/>
              <a:gd name="connsiteY23" fmla="*/ 5245223 h 5502314"/>
              <a:gd name="connsiteX24" fmla="*/ 2402518 w 10098081"/>
              <a:gd name="connsiteY24" fmla="*/ 5045416 h 5502314"/>
              <a:gd name="connsiteX25" fmla="*/ 2451286 w 10098081"/>
              <a:gd name="connsiteY25" fmla="*/ 5484991 h 5502314"/>
              <a:gd name="connsiteX26" fmla="*/ 2762182 w 10098081"/>
              <a:gd name="connsiteY26" fmla="*/ 5359398 h 5502314"/>
              <a:gd name="connsiteX27" fmla="*/ 2798758 w 10098081"/>
              <a:gd name="connsiteY27" fmla="*/ 4857027 h 5502314"/>
              <a:gd name="connsiteX28" fmla="*/ 3583111 w 10098081"/>
              <a:gd name="connsiteY28" fmla="*/ 4337107 h 5502314"/>
              <a:gd name="connsiteX29" fmla="*/ 4477191 w 10098081"/>
              <a:gd name="connsiteY29" fmla="*/ 3717347 h 5502314"/>
              <a:gd name="connsiteX30" fmla="*/ 4985191 w 10098081"/>
              <a:gd name="connsiteY30" fmla="*/ 2345747 h 5502314"/>
              <a:gd name="connsiteX31" fmla="*/ 4873431 w 10098081"/>
              <a:gd name="connsiteY31" fmla="*/ 1959667 h 5502314"/>
              <a:gd name="connsiteX32" fmla="*/ 6001191 w 10098081"/>
              <a:gd name="connsiteY32" fmla="*/ 2152707 h 5502314"/>
              <a:gd name="connsiteX33" fmla="*/ 7017191 w 10098081"/>
              <a:gd name="connsiteY33" fmla="*/ 2203507 h 5502314"/>
              <a:gd name="connsiteX34" fmla="*/ 7769031 w 10098081"/>
              <a:gd name="connsiteY34" fmla="*/ 2010467 h 5502314"/>
              <a:gd name="connsiteX35" fmla="*/ 7657271 w 10098081"/>
              <a:gd name="connsiteY35" fmla="*/ 1573587 h 5502314"/>
              <a:gd name="connsiteX36" fmla="*/ 7870631 w 10098081"/>
              <a:gd name="connsiteY36" fmla="*/ 1339907 h 5502314"/>
              <a:gd name="connsiteX37" fmla="*/ 9933111 w 10098081"/>
              <a:gd name="connsiteY37" fmla="*/ 1299267 h 5502314"/>
              <a:gd name="connsiteX38" fmla="*/ 9973751 w 10098081"/>
              <a:gd name="connsiteY38" fmla="*/ 1319587 h 5502314"/>
              <a:gd name="connsiteX39" fmla="*/ 9983911 w 10098081"/>
              <a:gd name="connsiteY39" fmla="*/ 29267 h 5502314"/>
              <a:gd name="connsiteX40" fmla="*/ 9973751 w 10098081"/>
              <a:gd name="connsiteY40" fmla="*/ 903027 h 5502314"/>
              <a:gd name="connsiteX41" fmla="*/ 3156391 w 10098081"/>
              <a:gd name="connsiteY41" fmla="*/ 59747 h 5502314"/>
              <a:gd name="connsiteX0" fmla="*/ 3156391 w 10098081"/>
              <a:gd name="connsiteY0" fmla="*/ 59747 h 5581370"/>
              <a:gd name="connsiteX1" fmla="*/ 2719511 w 10098081"/>
              <a:gd name="connsiteY1" fmla="*/ 1715827 h 5581370"/>
              <a:gd name="connsiteX2" fmla="*/ 2018471 w 10098081"/>
              <a:gd name="connsiteY2" fmla="*/ 2051107 h 5581370"/>
              <a:gd name="connsiteX3" fmla="*/ 2099751 w 10098081"/>
              <a:gd name="connsiteY3" fmla="*/ 3473507 h 5581370"/>
              <a:gd name="connsiteX4" fmla="*/ 2089591 w 10098081"/>
              <a:gd name="connsiteY4" fmla="*/ 3483667 h 5581370"/>
              <a:gd name="connsiteX5" fmla="*/ 1479991 w 10098081"/>
              <a:gd name="connsiteY5" fmla="*/ 3199187 h 5581370"/>
              <a:gd name="connsiteX6" fmla="*/ 1601911 w 10098081"/>
              <a:gd name="connsiteY6" fmla="*/ 3443027 h 5581370"/>
              <a:gd name="connsiteX7" fmla="*/ 1398711 w 10098081"/>
              <a:gd name="connsiteY7" fmla="*/ 3524307 h 5581370"/>
              <a:gd name="connsiteX8" fmla="*/ 1388551 w 10098081"/>
              <a:gd name="connsiteY8" fmla="*/ 4133907 h 5581370"/>
              <a:gd name="connsiteX9" fmla="*/ 1286951 w 10098081"/>
              <a:gd name="connsiteY9" fmla="*/ 4367587 h 5581370"/>
              <a:gd name="connsiteX10" fmla="*/ 657031 w 10098081"/>
              <a:gd name="connsiteY10" fmla="*/ 4052627 h 5581370"/>
              <a:gd name="connsiteX11" fmla="*/ 149031 w 10098081"/>
              <a:gd name="connsiteY11" fmla="*/ 4377747 h 5581370"/>
              <a:gd name="connsiteX12" fmla="*/ 71815 w 10098081"/>
              <a:gd name="connsiteY12" fmla="*/ 4484876 h 5581370"/>
              <a:gd name="connsiteX13" fmla="*/ 18981 w 10098081"/>
              <a:gd name="connsiteY13" fmla="*/ 4560171 h 5581370"/>
              <a:gd name="connsiteX14" fmla="*/ 415221 w 10098081"/>
              <a:gd name="connsiteY14" fmla="*/ 5011163 h 5581370"/>
              <a:gd name="connsiteX15" fmla="*/ 439605 w 10098081"/>
              <a:gd name="connsiteY15" fmla="*/ 4720015 h 5581370"/>
              <a:gd name="connsiteX16" fmla="*/ 695637 w 10098081"/>
              <a:gd name="connsiteY16" fmla="*/ 4691471 h 5581370"/>
              <a:gd name="connsiteX17" fmla="*/ 799270 w 10098081"/>
              <a:gd name="connsiteY17" fmla="*/ 4817065 h 5581370"/>
              <a:gd name="connsiteX18" fmla="*/ 823654 w 10098081"/>
              <a:gd name="connsiteY18" fmla="*/ 5062542 h 5581370"/>
              <a:gd name="connsiteX19" fmla="*/ 1049206 w 10098081"/>
              <a:gd name="connsiteY19" fmla="*/ 5028289 h 5581370"/>
              <a:gd name="connsiteX20" fmla="*/ 1673031 w 10098081"/>
              <a:gd name="connsiteY20" fmla="*/ 5251967 h 5581370"/>
              <a:gd name="connsiteX21" fmla="*/ 1695382 w 10098081"/>
              <a:gd name="connsiteY21" fmla="*/ 5056833 h 5581370"/>
              <a:gd name="connsiteX22" fmla="*/ 1884358 w 10098081"/>
              <a:gd name="connsiteY22" fmla="*/ 4982619 h 5581370"/>
              <a:gd name="connsiteX23" fmla="*/ 2036758 w 10098081"/>
              <a:gd name="connsiteY23" fmla="*/ 5245223 h 5581370"/>
              <a:gd name="connsiteX24" fmla="*/ 2402518 w 10098081"/>
              <a:gd name="connsiteY24" fmla="*/ 5045416 h 5581370"/>
              <a:gd name="connsiteX25" fmla="*/ 2451286 w 10098081"/>
              <a:gd name="connsiteY25" fmla="*/ 5484991 h 5581370"/>
              <a:gd name="connsiteX26" fmla="*/ 2810950 w 10098081"/>
              <a:gd name="connsiteY26" fmla="*/ 5536370 h 5581370"/>
              <a:gd name="connsiteX27" fmla="*/ 2798758 w 10098081"/>
              <a:gd name="connsiteY27" fmla="*/ 4857027 h 5581370"/>
              <a:gd name="connsiteX28" fmla="*/ 3583111 w 10098081"/>
              <a:gd name="connsiteY28" fmla="*/ 4337107 h 5581370"/>
              <a:gd name="connsiteX29" fmla="*/ 4477191 w 10098081"/>
              <a:gd name="connsiteY29" fmla="*/ 3717347 h 5581370"/>
              <a:gd name="connsiteX30" fmla="*/ 4985191 w 10098081"/>
              <a:gd name="connsiteY30" fmla="*/ 2345747 h 5581370"/>
              <a:gd name="connsiteX31" fmla="*/ 4873431 w 10098081"/>
              <a:gd name="connsiteY31" fmla="*/ 1959667 h 5581370"/>
              <a:gd name="connsiteX32" fmla="*/ 6001191 w 10098081"/>
              <a:gd name="connsiteY32" fmla="*/ 2152707 h 5581370"/>
              <a:gd name="connsiteX33" fmla="*/ 7017191 w 10098081"/>
              <a:gd name="connsiteY33" fmla="*/ 2203507 h 5581370"/>
              <a:gd name="connsiteX34" fmla="*/ 7769031 w 10098081"/>
              <a:gd name="connsiteY34" fmla="*/ 2010467 h 5581370"/>
              <a:gd name="connsiteX35" fmla="*/ 7657271 w 10098081"/>
              <a:gd name="connsiteY35" fmla="*/ 1573587 h 5581370"/>
              <a:gd name="connsiteX36" fmla="*/ 7870631 w 10098081"/>
              <a:gd name="connsiteY36" fmla="*/ 1339907 h 5581370"/>
              <a:gd name="connsiteX37" fmla="*/ 9933111 w 10098081"/>
              <a:gd name="connsiteY37" fmla="*/ 1299267 h 5581370"/>
              <a:gd name="connsiteX38" fmla="*/ 9973751 w 10098081"/>
              <a:gd name="connsiteY38" fmla="*/ 1319587 h 5581370"/>
              <a:gd name="connsiteX39" fmla="*/ 9983911 w 10098081"/>
              <a:gd name="connsiteY39" fmla="*/ 29267 h 5581370"/>
              <a:gd name="connsiteX40" fmla="*/ 9973751 w 10098081"/>
              <a:gd name="connsiteY40" fmla="*/ 903027 h 5581370"/>
              <a:gd name="connsiteX41" fmla="*/ 3156391 w 10098081"/>
              <a:gd name="connsiteY41" fmla="*/ 59747 h 558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098081" h="5581370">
                <a:moveTo>
                  <a:pt x="3156391" y="59747"/>
                </a:moveTo>
                <a:cubicBezTo>
                  <a:pt x="3032777" y="721840"/>
                  <a:pt x="2909164" y="1383934"/>
                  <a:pt x="2719511" y="1715827"/>
                </a:cubicBezTo>
                <a:cubicBezTo>
                  <a:pt x="2529858" y="2047720"/>
                  <a:pt x="2121764" y="1758160"/>
                  <a:pt x="2018471" y="2051107"/>
                </a:cubicBezTo>
                <a:cubicBezTo>
                  <a:pt x="1915178" y="2344054"/>
                  <a:pt x="2087898" y="3234747"/>
                  <a:pt x="2099751" y="3473507"/>
                </a:cubicBezTo>
                <a:cubicBezTo>
                  <a:pt x="2111604" y="3712267"/>
                  <a:pt x="2192884" y="3529387"/>
                  <a:pt x="2089591" y="3483667"/>
                </a:cubicBezTo>
                <a:cubicBezTo>
                  <a:pt x="1986298" y="3437947"/>
                  <a:pt x="1561271" y="3205960"/>
                  <a:pt x="1479991" y="3199187"/>
                </a:cubicBezTo>
                <a:cubicBezTo>
                  <a:pt x="1398711" y="3192414"/>
                  <a:pt x="1615458" y="3388840"/>
                  <a:pt x="1601911" y="3443027"/>
                </a:cubicBezTo>
                <a:cubicBezTo>
                  <a:pt x="1588364" y="3497214"/>
                  <a:pt x="1434271" y="3409160"/>
                  <a:pt x="1398711" y="3524307"/>
                </a:cubicBezTo>
                <a:cubicBezTo>
                  <a:pt x="1363151" y="3639454"/>
                  <a:pt x="1407178" y="3993360"/>
                  <a:pt x="1388551" y="4133907"/>
                </a:cubicBezTo>
                <a:cubicBezTo>
                  <a:pt x="1369924" y="4274454"/>
                  <a:pt x="1408871" y="4381134"/>
                  <a:pt x="1286951" y="4367587"/>
                </a:cubicBezTo>
                <a:cubicBezTo>
                  <a:pt x="1165031" y="4354040"/>
                  <a:pt x="846684" y="4050934"/>
                  <a:pt x="657031" y="4052627"/>
                </a:cubicBezTo>
                <a:cubicBezTo>
                  <a:pt x="467378" y="4054320"/>
                  <a:pt x="246567" y="4305705"/>
                  <a:pt x="149031" y="4377747"/>
                </a:cubicBezTo>
                <a:cubicBezTo>
                  <a:pt x="51495" y="4449789"/>
                  <a:pt x="93490" y="4454472"/>
                  <a:pt x="71815" y="4484876"/>
                </a:cubicBezTo>
                <a:cubicBezTo>
                  <a:pt x="50140" y="4515280"/>
                  <a:pt x="-38253" y="4472457"/>
                  <a:pt x="18981" y="4560171"/>
                </a:cubicBezTo>
                <a:cubicBezTo>
                  <a:pt x="76215" y="4647885"/>
                  <a:pt x="372549" y="5005454"/>
                  <a:pt x="415221" y="5011163"/>
                </a:cubicBezTo>
                <a:cubicBezTo>
                  <a:pt x="457893" y="5016872"/>
                  <a:pt x="379661" y="4715258"/>
                  <a:pt x="439605" y="4720015"/>
                </a:cubicBezTo>
                <a:cubicBezTo>
                  <a:pt x="499549" y="4724772"/>
                  <a:pt x="635693" y="4675296"/>
                  <a:pt x="695637" y="4691471"/>
                </a:cubicBezTo>
                <a:cubicBezTo>
                  <a:pt x="755581" y="4707646"/>
                  <a:pt x="770822" y="4774249"/>
                  <a:pt x="799270" y="4817065"/>
                </a:cubicBezTo>
                <a:cubicBezTo>
                  <a:pt x="827718" y="4859881"/>
                  <a:pt x="781998" y="5027338"/>
                  <a:pt x="823654" y="5062542"/>
                </a:cubicBezTo>
                <a:cubicBezTo>
                  <a:pt x="865310" y="5097746"/>
                  <a:pt x="914755" y="4977689"/>
                  <a:pt x="1049206" y="5028289"/>
                </a:cubicBezTo>
                <a:cubicBezTo>
                  <a:pt x="1183657" y="5078889"/>
                  <a:pt x="1565335" y="5247210"/>
                  <a:pt x="1673031" y="5251967"/>
                </a:cubicBezTo>
                <a:cubicBezTo>
                  <a:pt x="1780727" y="5256724"/>
                  <a:pt x="1660161" y="5101724"/>
                  <a:pt x="1695382" y="5056833"/>
                </a:cubicBezTo>
                <a:cubicBezTo>
                  <a:pt x="1730603" y="5011942"/>
                  <a:pt x="1823398" y="5007357"/>
                  <a:pt x="1884358" y="4982619"/>
                </a:cubicBezTo>
                <a:cubicBezTo>
                  <a:pt x="1945318" y="4957881"/>
                  <a:pt x="1950398" y="5234757"/>
                  <a:pt x="2036758" y="5245223"/>
                </a:cubicBezTo>
                <a:cubicBezTo>
                  <a:pt x="2123118" y="5255689"/>
                  <a:pt x="2325302" y="5092038"/>
                  <a:pt x="2402518" y="5045416"/>
                </a:cubicBezTo>
                <a:cubicBezTo>
                  <a:pt x="2479734" y="4998794"/>
                  <a:pt x="2391342" y="5432661"/>
                  <a:pt x="2451286" y="5484991"/>
                </a:cubicBezTo>
                <a:cubicBezTo>
                  <a:pt x="2511230" y="5537321"/>
                  <a:pt x="2753038" y="5641031"/>
                  <a:pt x="2810950" y="5536370"/>
                </a:cubicBezTo>
                <a:cubicBezTo>
                  <a:pt x="2868862" y="5431709"/>
                  <a:pt x="2661936" y="5027409"/>
                  <a:pt x="2798758" y="4857027"/>
                </a:cubicBezTo>
                <a:cubicBezTo>
                  <a:pt x="2920339" y="4711384"/>
                  <a:pt x="3303372" y="4527054"/>
                  <a:pt x="3583111" y="4337107"/>
                </a:cubicBezTo>
                <a:cubicBezTo>
                  <a:pt x="3862850" y="4147160"/>
                  <a:pt x="4243511" y="4049240"/>
                  <a:pt x="4477191" y="3717347"/>
                </a:cubicBezTo>
                <a:cubicBezTo>
                  <a:pt x="4710871" y="3385454"/>
                  <a:pt x="4919151" y="2638694"/>
                  <a:pt x="4985191" y="2345747"/>
                </a:cubicBezTo>
                <a:cubicBezTo>
                  <a:pt x="5051231" y="2052800"/>
                  <a:pt x="4704098" y="1991840"/>
                  <a:pt x="4873431" y="1959667"/>
                </a:cubicBezTo>
                <a:cubicBezTo>
                  <a:pt x="5042764" y="1927494"/>
                  <a:pt x="5643898" y="2112067"/>
                  <a:pt x="6001191" y="2152707"/>
                </a:cubicBezTo>
                <a:cubicBezTo>
                  <a:pt x="6358484" y="2193347"/>
                  <a:pt x="6722551" y="2227214"/>
                  <a:pt x="7017191" y="2203507"/>
                </a:cubicBezTo>
                <a:cubicBezTo>
                  <a:pt x="7311831" y="2179800"/>
                  <a:pt x="7662351" y="2115454"/>
                  <a:pt x="7769031" y="2010467"/>
                </a:cubicBezTo>
                <a:cubicBezTo>
                  <a:pt x="7875711" y="1905480"/>
                  <a:pt x="7640338" y="1685347"/>
                  <a:pt x="7657271" y="1573587"/>
                </a:cubicBezTo>
                <a:cubicBezTo>
                  <a:pt x="7674204" y="1461827"/>
                  <a:pt x="7491324" y="1385627"/>
                  <a:pt x="7870631" y="1339907"/>
                </a:cubicBezTo>
                <a:cubicBezTo>
                  <a:pt x="8249938" y="1294187"/>
                  <a:pt x="9582591" y="1302654"/>
                  <a:pt x="9933111" y="1299267"/>
                </a:cubicBezTo>
                <a:cubicBezTo>
                  <a:pt x="10283631" y="1295880"/>
                  <a:pt x="9965284" y="1531254"/>
                  <a:pt x="9973751" y="1319587"/>
                </a:cubicBezTo>
                <a:cubicBezTo>
                  <a:pt x="9982218" y="1107920"/>
                  <a:pt x="9980524" y="249400"/>
                  <a:pt x="9983911" y="29267"/>
                </a:cubicBezTo>
                <a:cubicBezTo>
                  <a:pt x="9987298" y="-190866"/>
                  <a:pt x="9973751" y="903027"/>
                  <a:pt x="9973751" y="903027"/>
                </a:cubicBezTo>
                <a:cubicBezTo>
                  <a:pt x="7694524" y="923347"/>
                  <a:pt x="5435618" y="39427"/>
                  <a:pt x="3156391" y="59747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29000">
                <a:srgbClr val="FFFF99"/>
              </a:gs>
              <a:gs pos="51002">
                <a:srgbClr val="FFFF81">
                  <a:alpha val="69000"/>
                </a:srgbClr>
              </a:gs>
              <a:gs pos="86000">
                <a:srgbClr val="FFFF00">
                  <a:alpha val="54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9" name="Picture 4">
            <a:extLst>
              <a:ext uri="{FF2B5EF4-FFF2-40B4-BE49-F238E27FC236}">
                <a16:creationId xmlns:a16="http://schemas.microsoft.com/office/drawing/2014/main" id="{5612666D-F1C1-4194-9577-6668F48AD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3" t="8348" r="11752" b="6281"/>
          <a:stretch/>
        </p:blipFill>
        <p:spPr bwMode="auto">
          <a:xfrm>
            <a:off x="3593931" y="5226090"/>
            <a:ext cx="2027850" cy="1388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mbo 16">
            <a:extLst>
              <a:ext uri="{FF2B5EF4-FFF2-40B4-BE49-F238E27FC236}">
                <a16:creationId xmlns:a16="http://schemas.microsoft.com/office/drawing/2014/main" id="{A5FD9003-C65E-4269-8C8D-2A01E863DB04}"/>
              </a:ext>
            </a:extLst>
          </p:cNvPr>
          <p:cNvSpPr/>
          <p:nvPr/>
        </p:nvSpPr>
        <p:spPr>
          <a:xfrm>
            <a:off x="395897" y="5064882"/>
            <a:ext cx="1612900" cy="1612900"/>
          </a:xfrm>
          <a:prstGeom prst="diamond">
            <a:avLst/>
          </a:prstGeom>
          <a:gradFill>
            <a:gsLst>
              <a:gs pos="72000">
                <a:srgbClr val="92D050">
                  <a:alpha val="59000"/>
                </a:srgbClr>
              </a:gs>
              <a:gs pos="10072">
                <a:srgbClr val="FF0000"/>
              </a:gs>
              <a:gs pos="61000">
                <a:srgbClr val="FFC000">
                  <a:alpha val="59000"/>
                </a:srgbClr>
              </a:gs>
              <a:gs pos="26000">
                <a:srgbClr val="FF0000"/>
              </a:gs>
              <a:gs pos="100000">
                <a:schemeClr val="bg1">
                  <a:lumMod val="65000"/>
                  <a:alpha val="4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D656CE0F-4C3B-460B-A9FE-7D25CC611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12" y="1793118"/>
            <a:ext cx="1805325" cy="2140504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11F5CC4-784F-420B-B6E4-602EF5F98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743" y="345736"/>
            <a:ext cx="6196952" cy="777873"/>
          </a:xfrm>
          <a:gradFill flip="none" rotWithShape="1">
            <a:gsLst>
              <a:gs pos="75000">
                <a:srgbClr val="00B0F0"/>
              </a:gs>
              <a:gs pos="38000">
                <a:srgbClr val="00B0F0">
                  <a:alpha val="64000"/>
                </a:srgbClr>
              </a:gs>
              <a:gs pos="1000">
                <a:srgbClr val="00B0F0">
                  <a:alpha val="40000"/>
                </a:srgbClr>
              </a:gs>
              <a:gs pos="100000">
                <a:srgbClr val="0070C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vert="horz" lIns="91440" tIns="45720" rIns="1080000" bIns="45720" rtlCol="0" anchor="ctr">
            <a:normAutofit fontScale="90000"/>
          </a:bodyPr>
          <a:lstStyle/>
          <a:p>
            <a:r>
              <a:rPr lang="it-IT" dirty="0"/>
              <a:t> </a:t>
            </a:r>
            <a:r>
              <a:rPr lang="it-IT" dirty="0"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glow rad="127000">
                    <a:srgbClr val="FFC000"/>
                  </a:glow>
                </a:effectLst>
              </a:rPr>
              <a:t>* Regola d’ORO</a:t>
            </a:r>
          </a:p>
        </p:txBody>
      </p:sp>
      <p:pic>
        <p:nvPicPr>
          <p:cNvPr id="31" name="Picture 6">
            <a:extLst>
              <a:ext uri="{FF2B5EF4-FFF2-40B4-BE49-F238E27FC236}">
                <a16:creationId xmlns:a16="http://schemas.microsoft.com/office/drawing/2014/main" id="{F99BBA39-74D1-421C-B9F9-8F37A367A1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5"/>
          <a:stretch/>
        </p:blipFill>
        <p:spPr bwMode="auto">
          <a:xfrm>
            <a:off x="9084938" y="499710"/>
            <a:ext cx="2005735" cy="142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C2448E3C-30DA-4DC8-B805-CD16F4DBF86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17" y="5185870"/>
            <a:ext cx="4646571" cy="1459409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F95DD653-7131-4382-A6D2-333E6CE6D3A9}"/>
              </a:ext>
            </a:extLst>
          </p:cNvPr>
          <p:cNvSpPr/>
          <p:nvPr/>
        </p:nvSpPr>
        <p:spPr>
          <a:xfrm>
            <a:off x="351925" y="3857830"/>
            <a:ext cx="27415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400" b="1" spc="300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r>
              <a:rPr lang="it-IT" sz="3200" b="1" spc="300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 </a:t>
            </a:r>
            <a:r>
              <a:rPr lang="it-IT" sz="32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ASCOLTO</a:t>
            </a:r>
            <a:endParaRPr lang="it-IT" sz="2600" b="1" spc="300" dirty="0">
              <a:ln w="25400" cmpd="sng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latin typeface="Franklin Gothic Heavy" panose="020B0903020102020204" pitchFamily="34" charset="0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B6DEF0B-C653-498E-B616-FEF190D4F286}"/>
              </a:ext>
            </a:extLst>
          </p:cNvPr>
          <p:cNvSpPr/>
          <p:nvPr/>
        </p:nvSpPr>
        <p:spPr>
          <a:xfrm>
            <a:off x="3496474" y="1407200"/>
            <a:ext cx="2176159" cy="3740834"/>
          </a:xfrm>
          <a:prstGeom prst="rect">
            <a:avLst/>
          </a:prstGeom>
          <a:blipFill dpi="0" rotWithShape="1"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2677" t="-5588" r="-81639" b="15771"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CB501416-5086-4848-A4F0-079E5AB2E7CD}"/>
              </a:ext>
            </a:extLst>
          </p:cNvPr>
          <p:cNvSpPr/>
          <p:nvPr/>
        </p:nvSpPr>
        <p:spPr>
          <a:xfrm flipH="1">
            <a:off x="6159826" y="2429431"/>
            <a:ext cx="2207173" cy="3806237"/>
          </a:xfrm>
          <a:prstGeom prst="rect">
            <a:avLst/>
          </a:prstGeom>
          <a:blipFill dpi="0" rotWithShape="1">
            <a:blip r:embed="rId8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02519" r="-102519"/>
            </a:stretch>
          </a:blipFill>
          <a:ln>
            <a:noFill/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D345797F-60BC-49EC-B748-D591F384338C}"/>
              </a:ext>
            </a:extLst>
          </p:cNvPr>
          <p:cNvSpPr/>
          <p:nvPr/>
        </p:nvSpPr>
        <p:spPr>
          <a:xfrm>
            <a:off x="8936697" y="1854387"/>
            <a:ext cx="2207173" cy="3806237"/>
          </a:xfrm>
          <a:prstGeom prst="rect">
            <a:avLst/>
          </a:prstGeom>
          <a:blipFill dpi="0" rotWithShape="1">
            <a:blip r:embed="rId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Anteprima della diapositiva 20">
                <a:extLst>
                  <a:ext uri="{FF2B5EF4-FFF2-40B4-BE49-F238E27FC236}">
                    <a16:creationId xmlns:a16="http://schemas.microsoft.com/office/drawing/2014/main" id="{D70474AE-765A-4C92-90BB-D0D8664C3A2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30428882"/>
                  </p:ext>
                </p:extLst>
              </p:nvPr>
            </p:nvGraphicFramePr>
            <p:xfrm>
              <a:off x="3593931" y="3604743"/>
              <a:ext cx="2166313" cy="1714500"/>
            </p:xfrm>
            <a:graphic>
              <a:graphicData uri="http://schemas.microsoft.com/office/powerpoint/2016/slidezoom">
                <pslz:sldZm>
                  <pslz:sldZmObj sldId="268" cId="1124763759">
                    <pslz:zmPr id="{C24726A1-A968-4029-AD50-7C9D82D78D69}" returnToParent="0" imageType="cover" transitionDur="1000">
                      <p166:blipFill xmlns:p166="http://schemas.microsoft.com/office/powerpoint/2016/6/main"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66313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  <a:effectLst>
                          <a:outerShdw blurRad="50800" dist="177800" dir="12720000" algn="ctr" rotWithShape="0">
                            <a:srgbClr val="000000">
                              <a:alpha val="43137"/>
                            </a:srgb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Anteprima della diapositiva 20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D70474AE-765A-4C92-90BB-D0D8664C3A2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93931" y="3604743"/>
                <a:ext cx="2166313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  <a:effectLst>
                <a:outerShdw blurRad="50800" dist="177800" dir="12720000" algn="ctr" rotWithShape="0">
                  <a:srgbClr val="000000">
                    <a:alpha val="43137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3" name="Anteprima della diapositiva 22">
                <a:extLst>
                  <a:ext uri="{FF2B5EF4-FFF2-40B4-BE49-F238E27FC236}">
                    <a16:creationId xmlns:a16="http://schemas.microsoft.com/office/drawing/2014/main" id="{0FF540A5-179C-47CE-BFE7-538A0849EA7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42840929"/>
                  </p:ext>
                </p:extLst>
              </p:nvPr>
            </p:nvGraphicFramePr>
            <p:xfrm>
              <a:off x="6184748" y="1407200"/>
              <a:ext cx="2170100" cy="1714500"/>
            </p:xfrm>
            <a:graphic>
              <a:graphicData uri="http://schemas.microsoft.com/office/powerpoint/2016/slidezoom">
                <pslz:sldZm>
                  <pslz:sldZmObj sldId="271" cId="1027690951">
                    <pslz:zmPr id="{99D7ADD7-6C0A-402B-A47B-A80572232361}" returnToParent="0" imageType="cover" transitionDur="1000">
                      <p166:blipFill xmlns:p166="http://schemas.microsoft.com/office/powerpoint/2016/6/main"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701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  <a:effectLst>
                          <a:outerShdw blurRad="50800" dist="177800" dir="12720000" algn="ctr" rotWithShape="0">
                            <a:srgbClr val="000000">
                              <a:alpha val="43137"/>
                            </a:srgb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3" name="Anteprima della diapositiva 22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0FF540A5-179C-47CE-BFE7-538A0849EA7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84748" y="1407200"/>
                <a:ext cx="21701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  <a:effectLst>
                <a:outerShdw blurRad="50800" dist="177800" dir="12720000" algn="ctr" rotWithShape="0">
                  <a:srgbClr val="000000">
                    <a:alpha val="43137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Anteprima della diapositiva 24">
                <a:extLst>
                  <a:ext uri="{FF2B5EF4-FFF2-40B4-BE49-F238E27FC236}">
                    <a16:creationId xmlns:a16="http://schemas.microsoft.com/office/drawing/2014/main" id="{C2EFE0E9-1F23-4290-A40E-24574F9218D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84202001"/>
                  </p:ext>
                </p:extLst>
              </p:nvPr>
            </p:nvGraphicFramePr>
            <p:xfrm>
              <a:off x="9055370" y="4588361"/>
              <a:ext cx="2170100" cy="1714500"/>
            </p:xfrm>
            <a:graphic>
              <a:graphicData uri="http://schemas.microsoft.com/office/powerpoint/2016/slidezoom">
                <pslz:sldZm>
                  <pslz:sldZmObj sldId="272" cId="3083458243">
                    <pslz:zmPr id="{0657BBC9-F715-4C47-BEBB-72E9DE76C10F}" returnToParent="0" imageType="cover" transitionDur="1000">
                      <p166:blipFill xmlns:p166="http://schemas.microsoft.com/office/powerpoint/2016/6/main"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1701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  <a:effectLst>
                          <a:outerShdw blurRad="50800" dist="177800" dir="13320000" algn="ctr" rotWithShape="0">
                            <a:srgbClr val="000000">
                              <a:alpha val="43137"/>
                            </a:srgb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Anteprima della diapositiva 24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C2EFE0E9-1F23-4290-A40E-24574F9218D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55370" y="4588361"/>
                <a:ext cx="21701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  <a:effectLst>
                <a:outerShdw blurRad="50800" dist="177800" dir="13320000" algn="ctr" rotWithShape="0">
                  <a:srgbClr val="000000">
                    <a:alpha val="43137"/>
                  </a:srgbClr>
                </a:outerShdw>
              </a:effectLst>
            </p:spPr>
          </p:pic>
        </mc:Fallback>
      </mc:AlternateContent>
      <p:pic>
        <p:nvPicPr>
          <p:cNvPr id="30" name="Picture 2">
            <a:extLst>
              <a:ext uri="{FF2B5EF4-FFF2-40B4-BE49-F238E27FC236}">
                <a16:creationId xmlns:a16="http://schemas.microsoft.com/office/drawing/2014/main" id="{9A0CA8C9-D2BB-4A3F-9871-47C84BB3F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31" b="4610"/>
          <a:stretch/>
        </p:blipFill>
        <p:spPr bwMode="auto">
          <a:xfrm>
            <a:off x="6210678" y="5148034"/>
            <a:ext cx="2053792" cy="145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652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2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1" dur="22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2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" grpId="0" animBg="1"/>
      <p:bldP spid="14" grpId="0"/>
      <p:bldP spid="10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07E18116-61EF-427B-A5BF-8C5965E5335C}"/>
              </a:ext>
            </a:extLst>
          </p:cNvPr>
          <p:cNvSpPr/>
          <p:nvPr/>
        </p:nvSpPr>
        <p:spPr>
          <a:xfrm>
            <a:off x="1334330" y="214573"/>
            <a:ext cx="10098081" cy="5959960"/>
          </a:xfrm>
          <a:custGeom>
            <a:avLst/>
            <a:gdLst>
              <a:gd name="connsiteX0" fmla="*/ 4240247 w 11181937"/>
              <a:gd name="connsiteY0" fmla="*/ 136896 h 6528313"/>
              <a:gd name="connsiteX1" fmla="*/ 3803367 w 11181937"/>
              <a:gd name="connsiteY1" fmla="*/ 1792976 h 6528313"/>
              <a:gd name="connsiteX2" fmla="*/ 3102327 w 11181937"/>
              <a:gd name="connsiteY2" fmla="*/ 2128256 h 6528313"/>
              <a:gd name="connsiteX3" fmla="*/ 3183607 w 11181937"/>
              <a:gd name="connsiteY3" fmla="*/ 3550656 h 6528313"/>
              <a:gd name="connsiteX4" fmla="*/ 3173447 w 11181937"/>
              <a:gd name="connsiteY4" fmla="*/ 3560816 h 6528313"/>
              <a:gd name="connsiteX5" fmla="*/ 2563847 w 11181937"/>
              <a:gd name="connsiteY5" fmla="*/ 3276336 h 6528313"/>
              <a:gd name="connsiteX6" fmla="*/ 2685767 w 11181937"/>
              <a:gd name="connsiteY6" fmla="*/ 3520176 h 6528313"/>
              <a:gd name="connsiteX7" fmla="*/ 2482567 w 11181937"/>
              <a:gd name="connsiteY7" fmla="*/ 3601456 h 6528313"/>
              <a:gd name="connsiteX8" fmla="*/ 2472407 w 11181937"/>
              <a:gd name="connsiteY8" fmla="*/ 4211056 h 6528313"/>
              <a:gd name="connsiteX9" fmla="*/ 2370807 w 11181937"/>
              <a:gd name="connsiteY9" fmla="*/ 4444736 h 6528313"/>
              <a:gd name="connsiteX10" fmla="*/ 1740887 w 11181937"/>
              <a:gd name="connsiteY10" fmla="*/ 4129776 h 6528313"/>
              <a:gd name="connsiteX11" fmla="*/ 1232887 w 11181937"/>
              <a:gd name="connsiteY11" fmla="*/ 4454896 h 6528313"/>
              <a:gd name="connsiteX12" fmla="*/ 1253207 w 11181937"/>
              <a:gd name="connsiteY12" fmla="*/ 4973056 h 6528313"/>
              <a:gd name="connsiteX13" fmla="*/ 115287 w 11181937"/>
              <a:gd name="connsiteY13" fmla="*/ 5196576 h 6528313"/>
              <a:gd name="connsiteX14" fmla="*/ 34007 w 11181937"/>
              <a:gd name="connsiteY14" fmla="*/ 6395456 h 6528313"/>
              <a:gd name="connsiteX15" fmla="*/ 74647 w 11181937"/>
              <a:gd name="connsiteY15" fmla="*/ 6405616 h 6528313"/>
              <a:gd name="connsiteX16" fmla="*/ 2167607 w 11181937"/>
              <a:gd name="connsiteY16" fmla="*/ 6415776 h 6528313"/>
              <a:gd name="connsiteX17" fmla="*/ 2126967 w 11181937"/>
              <a:gd name="connsiteY17" fmla="*/ 6385296 h 6528313"/>
              <a:gd name="connsiteX18" fmla="*/ 2970247 w 11181937"/>
              <a:gd name="connsiteY18" fmla="*/ 4586976 h 6528313"/>
              <a:gd name="connsiteX19" fmla="*/ 4666967 w 11181937"/>
              <a:gd name="connsiteY19" fmla="*/ 4414256 h 6528313"/>
              <a:gd name="connsiteX20" fmla="*/ 5561047 w 11181937"/>
              <a:gd name="connsiteY20" fmla="*/ 3794496 h 6528313"/>
              <a:gd name="connsiteX21" fmla="*/ 6069047 w 11181937"/>
              <a:gd name="connsiteY21" fmla="*/ 2422896 h 6528313"/>
              <a:gd name="connsiteX22" fmla="*/ 5957287 w 11181937"/>
              <a:gd name="connsiteY22" fmla="*/ 2036816 h 6528313"/>
              <a:gd name="connsiteX23" fmla="*/ 7085047 w 11181937"/>
              <a:gd name="connsiteY23" fmla="*/ 2229856 h 6528313"/>
              <a:gd name="connsiteX24" fmla="*/ 8101047 w 11181937"/>
              <a:gd name="connsiteY24" fmla="*/ 2280656 h 6528313"/>
              <a:gd name="connsiteX25" fmla="*/ 8852887 w 11181937"/>
              <a:gd name="connsiteY25" fmla="*/ 2087616 h 6528313"/>
              <a:gd name="connsiteX26" fmla="*/ 8741127 w 11181937"/>
              <a:gd name="connsiteY26" fmla="*/ 1650736 h 6528313"/>
              <a:gd name="connsiteX27" fmla="*/ 8954487 w 11181937"/>
              <a:gd name="connsiteY27" fmla="*/ 1417056 h 6528313"/>
              <a:gd name="connsiteX28" fmla="*/ 11016967 w 11181937"/>
              <a:gd name="connsiteY28" fmla="*/ 1376416 h 6528313"/>
              <a:gd name="connsiteX29" fmla="*/ 11057607 w 11181937"/>
              <a:gd name="connsiteY29" fmla="*/ 1396736 h 6528313"/>
              <a:gd name="connsiteX30" fmla="*/ 11067767 w 11181937"/>
              <a:gd name="connsiteY30" fmla="*/ 106416 h 6528313"/>
              <a:gd name="connsiteX31" fmla="*/ 11077927 w 11181937"/>
              <a:gd name="connsiteY31" fmla="*/ 75936 h 6528313"/>
              <a:gd name="connsiteX32" fmla="*/ 4240247 w 11181937"/>
              <a:gd name="connsiteY32" fmla="*/ 136896 h 6528313"/>
              <a:gd name="connsiteX0" fmla="*/ 4240247 w 11181937"/>
              <a:gd name="connsiteY0" fmla="*/ 53830 h 6445247"/>
              <a:gd name="connsiteX1" fmla="*/ 3803367 w 11181937"/>
              <a:gd name="connsiteY1" fmla="*/ 1709910 h 6445247"/>
              <a:gd name="connsiteX2" fmla="*/ 3102327 w 11181937"/>
              <a:gd name="connsiteY2" fmla="*/ 2045190 h 6445247"/>
              <a:gd name="connsiteX3" fmla="*/ 3183607 w 11181937"/>
              <a:gd name="connsiteY3" fmla="*/ 3467590 h 6445247"/>
              <a:gd name="connsiteX4" fmla="*/ 3173447 w 11181937"/>
              <a:gd name="connsiteY4" fmla="*/ 3477750 h 6445247"/>
              <a:gd name="connsiteX5" fmla="*/ 2563847 w 11181937"/>
              <a:gd name="connsiteY5" fmla="*/ 3193270 h 6445247"/>
              <a:gd name="connsiteX6" fmla="*/ 2685767 w 11181937"/>
              <a:gd name="connsiteY6" fmla="*/ 3437110 h 6445247"/>
              <a:gd name="connsiteX7" fmla="*/ 2482567 w 11181937"/>
              <a:gd name="connsiteY7" fmla="*/ 3518390 h 6445247"/>
              <a:gd name="connsiteX8" fmla="*/ 2472407 w 11181937"/>
              <a:gd name="connsiteY8" fmla="*/ 4127990 h 6445247"/>
              <a:gd name="connsiteX9" fmla="*/ 2370807 w 11181937"/>
              <a:gd name="connsiteY9" fmla="*/ 4361670 h 6445247"/>
              <a:gd name="connsiteX10" fmla="*/ 1740887 w 11181937"/>
              <a:gd name="connsiteY10" fmla="*/ 4046710 h 6445247"/>
              <a:gd name="connsiteX11" fmla="*/ 1232887 w 11181937"/>
              <a:gd name="connsiteY11" fmla="*/ 4371830 h 6445247"/>
              <a:gd name="connsiteX12" fmla="*/ 1253207 w 11181937"/>
              <a:gd name="connsiteY12" fmla="*/ 4889990 h 6445247"/>
              <a:gd name="connsiteX13" fmla="*/ 115287 w 11181937"/>
              <a:gd name="connsiteY13" fmla="*/ 5113510 h 6445247"/>
              <a:gd name="connsiteX14" fmla="*/ 34007 w 11181937"/>
              <a:gd name="connsiteY14" fmla="*/ 6312390 h 6445247"/>
              <a:gd name="connsiteX15" fmla="*/ 74647 w 11181937"/>
              <a:gd name="connsiteY15" fmla="*/ 6322550 h 6445247"/>
              <a:gd name="connsiteX16" fmla="*/ 2167607 w 11181937"/>
              <a:gd name="connsiteY16" fmla="*/ 6332710 h 6445247"/>
              <a:gd name="connsiteX17" fmla="*/ 2126967 w 11181937"/>
              <a:gd name="connsiteY17" fmla="*/ 6302230 h 6445247"/>
              <a:gd name="connsiteX18" fmla="*/ 2970247 w 11181937"/>
              <a:gd name="connsiteY18" fmla="*/ 4503910 h 6445247"/>
              <a:gd name="connsiteX19" fmla="*/ 4666967 w 11181937"/>
              <a:gd name="connsiteY19" fmla="*/ 4331190 h 6445247"/>
              <a:gd name="connsiteX20" fmla="*/ 5561047 w 11181937"/>
              <a:gd name="connsiteY20" fmla="*/ 3711430 h 6445247"/>
              <a:gd name="connsiteX21" fmla="*/ 6069047 w 11181937"/>
              <a:gd name="connsiteY21" fmla="*/ 2339830 h 6445247"/>
              <a:gd name="connsiteX22" fmla="*/ 5957287 w 11181937"/>
              <a:gd name="connsiteY22" fmla="*/ 1953750 h 6445247"/>
              <a:gd name="connsiteX23" fmla="*/ 7085047 w 11181937"/>
              <a:gd name="connsiteY23" fmla="*/ 2146790 h 6445247"/>
              <a:gd name="connsiteX24" fmla="*/ 8101047 w 11181937"/>
              <a:gd name="connsiteY24" fmla="*/ 2197590 h 6445247"/>
              <a:gd name="connsiteX25" fmla="*/ 8852887 w 11181937"/>
              <a:gd name="connsiteY25" fmla="*/ 2004550 h 6445247"/>
              <a:gd name="connsiteX26" fmla="*/ 8741127 w 11181937"/>
              <a:gd name="connsiteY26" fmla="*/ 1567670 h 6445247"/>
              <a:gd name="connsiteX27" fmla="*/ 8954487 w 11181937"/>
              <a:gd name="connsiteY27" fmla="*/ 1333990 h 6445247"/>
              <a:gd name="connsiteX28" fmla="*/ 11016967 w 11181937"/>
              <a:gd name="connsiteY28" fmla="*/ 1293350 h 6445247"/>
              <a:gd name="connsiteX29" fmla="*/ 11057607 w 11181937"/>
              <a:gd name="connsiteY29" fmla="*/ 1313670 h 6445247"/>
              <a:gd name="connsiteX30" fmla="*/ 11067767 w 11181937"/>
              <a:gd name="connsiteY30" fmla="*/ 23350 h 6445247"/>
              <a:gd name="connsiteX31" fmla="*/ 11016967 w 11181937"/>
              <a:gd name="connsiteY31" fmla="*/ 1212070 h 6445247"/>
              <a:gd name="connsiteX32" fmla="*/ 4240247 w 11181937"/>
              <a:gd name="connsiteY32" fmla="*/ 53830 h 6445247"/>
              <a:gd name="connsiteX0" fmla="*/ 4240247 w 11181937"/>
              <a:gd name="connsiteY0" fmla="*/ 59747 h 6451164"/>
              <a:gd name="connsiteX1" fmla="*/ 3803367 w 11181937"/>
              <a:gd name="connsiteY1" fmla="*/ 1715827 h 6451164"/>
              <a:gd name="connsiteX2" fmla="*/ 3102327 w 11181937"/>
              <a:gd name="connsiteY2" fmla="*/ 2051107 h 6451164"/>
              <a:gd name="connsiteX3" fmla="*/ 3183607 w 11181937"/>
              <a:gd name="connsiteY3" fmla="*/ 3473507 h 6451164"/>
              <a:gd name="connsiteX4" fmla="*/ 3173447 w 11181937"/>
              <a:gd name="connsiteY4" fmla="*/ 3483667 h 6451164"/>
              <a:gd name="connsiteX5" fmla="*/ 2563847 w 11181937"/>
              <a:gd name="connsiteY5" fmla="*/ 3199187 h 6451164"/>
              <a:gd name="connsiteX6" fmla="*/ 2685767 w 11181937"/>
              <a:gd name="connsiteY6" fmla="*/ 3443027 h 6451164"/>
              <a:gd name="connsiteX7" fmla="*/ 2482567 w 11181937"/>
              <a:gd name="connsiteY7" fmla="*/ 3524307 h 6451164"/>
              <a:gd name="connsiteX8" fmla="*/ 2472407 w 11181937"/>
              <a:gd name="connsiteY8" fmla="*/ 4133907 h 6451164"/>
              <a:gd name="connsiteX9" fmla="*/ 2370807 w 11181937"/>
              <a:gd name="connsiteY9" fmla="*/ 4367587 h 6451164"/>
              <a:gd name="connsiteX10" fmla="*/ 1740887 w 11181937"/>
              <a:gd name="connsiteY10" fmla="*/ 4052627 h 6451164"/>
              <a:gd name="connsiteX11" fmla="*/ 1232887 w 11181937"/>
              <a:gd name="connsiteY11" fmla="*/ 4377747 h 6451164"/>
              <a:gd name="connsiteX12" fmla="*/ 1253207 w 11181937"/>
              <a:gd name="connsiteY12" fmla="*/ 4895907 h 6451164"/>
              <a:gd name="connsiteX13" fmla="*/ 115287 w 11181937"/>
              <a:gd name="connsiteY13" fmla="*/ 5119427 h 6451164"/>
              <a:gd name="connsiteX14" fmla="*/ 34007 w 11181937"/>
              <a:gd name="connsiteY14" fmla="*/ 6318307 h 6451164"/>
              <a:gd name="connsiteX15" fmla="*/ 74647 w 11181937"/>
              <a:gd name="connsiteY15" fmla="*/ 6328467 h 6451164"/>
              <a:gd name="connsiteX16" fmla="*/ 2167607 w 11181937"/>
              <a:gd name="connsiteY16" fmla="*/ 6338627 h 6451164"/>
              <a:gd name="connsiteX17" fmla="*/ 2126967 w 11181937"/>
              <a:gd name="connsiteY17" fmla="*/ 6308147 h 6451164"/>
              <a:gd name="connsiteX18" fmla="*/ 2970247 w 11181937"/>
              <a:gd name="connsiteY18" fmla="*/ 4509827 h 6451164"/>
              <a:gd name="connsiteX19" fmla="*/ 4666967 w 11181937"/>
              <a:gd name="connsiteY19" fmla="*/ 4337107 h 6451164"/>
              <a:gd name="connsiteX20" fmla="*/ 5561047 w 11181937"/>
              <a:gd name="connsiteY20" fmla="*/ 3717347 h 6451164"/>
              <a:gd name="connsiteX21" fmla="*/ 6069047 w 11181937"/>
              <a:gd name="connsiteY21" fmla="*/ 2345747 h 6451164"/>
              <a:gd name="connsiteX22" fmla="*/ 5957287 w 11181937"/>
              <a:gd name="connsiteY22" fmla="*/ 1959667 h 6451164"/>
              <a:gd name="connsiteX23" fmla="*/ 7085047 w 11181937"/>
              <a:gd name="connsiteY23" fmla="*/ 2152707 h 6451164"/>
              <a:gd name="connsiteX24" fmla="*/ 8101047 w 11181937"/>
              <a:gd name="connsiteY24" fmla="*/ 2203507 h 6451164"/>
              <a:gd name="connsiteX25" fmla="*/ 8852887 w 11181937"/>
              <a:gd name="connsiteY25" fmla="*/ 2010467 h 6451164"/>
              <a:gd name="connsiteX26" fmla="*/ 8741127 w 11181937"/>
              <a:gd name="connsiteY26" fmla="*/ 1573587 h 6451164"/>
              <a:gd name="connsiteX27" fmla="*/ 8954487 w 11181937"/>
              <a:gd name="connsiteY27" fmla="*/ 1339907 h 6451164"/>
              <a:gd name="connsiteX28" fmla="*/ 11016967 w 11181937"/>
              <a:gd name="connsiteY28" fmla="*/ 1299267 h 6451164"/>
              <a:gd name="connsiteX29" fmla="*/ 11057607 w 11181937"/>
              <a:gd name="connsiteY29" fmla="*/ 1319587 h 6451164"/>
              <a:gd name="connsiteX30" fmla="*/ 11067767 w 11181937"/>
              <a:gd name="connsiteY30" fmla="*/ 29267 h 6451164"/>
              <a:gd name="connsiteX31" fmla="*/ 11057607 w 11181937"/>
              <a:gd name="connsiteY31" fmla="*/ 903027 h 6451164"/>
              <a:gd name="connsiteX32" fmla="*/ 4240247 w 11181937"/>
              <a:gd name="connsiteY32" fmla="*/ 59747 h 6451164"/>
              <a:gd name="connsiteX0" fmla="*/ 4240247 w 11181937"/>
              <a:gd name="connsiteY0" fmla="*/ 59747 h 6451164"/>
              <a:gd name="connsiteX1" fmla="*/ 3803367 w 11181937"/>
              <a:gd name="connsiteY1" fmla="*/ 1715827 h 6451164"/>
              <a:gd name="connsiteX2" fmla="*/ 3102327 w 11181937"/>
              <a:gd name="connsiteY2" fmla="*/ 2051107 h 6451164"/>
              <a:gd name="connsiteX3" fmla="*/ 3183607 w 11181937"/>
              <a:gd name="connsiteY3" fmla="*/ 3473507 h 6451164"/>
              <a:gd name="connsiteX4" fmla="*/ 3173447 w 11181937"/>
              <a:gd name="connsiteY4" fmla="*/ 3483667 h 6451164"/>
              <a:gd name="connsiteX5" fmla="*/ 2563847 w 11181937"/>
              <a:gd name="connsiteY5" fmla="*/ 3199187 h 6451164"/>
              <a:gd name="connsiteX6" fmla="*/ 2685767 w 11181937"/>
              <a:gd name="connsiteY6" fmla="*/ 3443027 h 6451164"/>
              <a:gd name="connsiteX7" fmla="*/ 2482567 w 11181937"/>
              <a:gd name="connsiteY7" fmla="*/ 3524307 h 6451164"/>
              <a:gd name="connsiteX8" fmla="*/ 2472407 w 11181937"/>
              <a:gd name="connsiteY8" fmla="*/ 4133907 h 6451164"/>
              <a:gd name="connsiteX9" fmla="*/ 2370807 w 11181937"/>
              <a:gd name="connsiteY9" fmla="*/ 4367587 h 6451164"/>
              <a:gd name="connsiteX10" fmla="*/ 1740887 w 11181937"/>
              <a:gd name="connsiteY10" fmla="*/ 4052627 h 6451164"/>
              <a:gd name="connsiteX11" fmla="*/ 1232887 w 11181937"/>
              <a:gd name="connsiteY11" fmla="*/ 4377747 h 6451164"/>
              <a:gd name="connsiteX12" fmla="*/ 1253207 w 11181937"/>
              <a:gd name="connsiteY12" fmla="*/ 4895907 h 6451164"/>
              <a:gd name="connsiteX13" fmla="*/ 115287 w 11181937"/>
              <a:gd name="connsiteY13" fmla="*/ 5119427 h 6451164"/>
              <a:gd name="connsiteX14" fmla="*/ 34007 w 11181937"/>
              <a:gd name="connsiteY14" fmla="*/ 6318307 h 6451164"/>
              <a:gd name="connsiteX15" fmla="*/ 74647 w 11181937"/>
              <a:gd name="connsiteY15" fmla="*/ 6328468 h 6451164"/>
              <a:gd name="connsiteX16" fmla="*/ 2167607 w 11181937"/>
              <a:gd name="connsiteY16" fmla="*/ 6338627 h 6451164"/>
              <a:gd name="connsiteX17" fmla="*/ 2126967 w 11181937"/>
              <a:gd name="connsiteY17" fmla="*/ 6308147 h 6451164"/>
              <a:gd name="connsiteX18" fmla="*/ 2970247 w 11181937"/>
              <a:gd name="connsiteY18" fmla="*/ 4509827 h 6451164"/>
              <a:gd name="connsiteX19" fmla="*/ 4666967 w 11181937"/>
              <a:gd name="connsiteY19" fmla="*/ 4337107 h 6451164"/>
              <a:gd name="connsiteX20" fmla="*/ 5561047 w 11181937"/>
              <a:gd name="connsiteY20" fmla="*/ 3717347 h 6451164"/>
              <a:gd name="connsiteX21" fmla="*/ 6069047 w 11181937"/>
              <a:gd name="connsiteY21" fmla="*/ 2345747 h 6451164"/>
              <a:gd name="connsiteX22" fmla="*/ 5957287 w 11181937"/>
              <a:gd name="connsiteY22" fmla="*/ 1959667 h 6451164"/>
              <a:gd name="connsiteX23" fmla="*/ 7085047 w 11181937"/>
              <a:gd name="connsiteY23" fmla="*/ 2152707 h 6451164"/>
              <a:gd name="connsiteX24" fmla="*/ 8101047 w 11181937"/>
              <a:gd name="connsiteY24" fmla="*/ 2203507 h 6451164"/>
              <a:gd name="connsiteX25" fmla="*/ 8852887 w 11181937"/>
              <a:gd name="connsiteY25" fmla="*/ 2010467 h 6451164"/>
              <a:gd name="connsiteX26" fmla="*/ 8741127 w 11181937"/>
              <a:gd name="connsiteY26" fmla="*/ 1573587 h 6451164"/>
              <a:gd name="connsiteX27" fmla="*/ 8954487 w 11181937"/>
              <a:gd name="connsiteY27" fmla="*/ 1339907 h 6451164"/>
              <a:gd name="connsiteX28" fmla="*/ 11016967 w 11181937"/>
              <a:gd name="connsiteY28" fmla="*/ 1299267 h 6451164"/>
              <a:gd name="connsiteX29" fmla="*/ 11057607 w 11181937"/>
              <a:gd name="connsiteY29" fmla="*/ 1319587 h 6451164"/>
              <a:gd name="connsiteX30" fmla="*/ 11067767 w 11181937"/>
              <a:gd name="connsiteY30" fmla="*/ 29267 h 6451164"/>
              <a:gd name="connsiteX31" fmla="*/ 11057607 w 11181937"/>
              <a:gd name="connsiteY31" fmla="*/ 903027 h 6451164"/>
              <a:gd name="connsiteX32" fmla="*/ 4240247 w 11181937"/>
              <a:gd name="connsiteY32" fmla="*/ 59747 h 6451164"/>
              <a:gd name="connsiteX0" fmla="*/ 4355645 w 11297335"/>
              <a:gd name="connsiteY0" fmla="*/ 59747 h 6451164"/>
              <a:gd name="connsiteX1" fmla="*/ 3918765 w 11297335"/>
              <a:gd name="connsiteY1" fmla="*/ 1715827 h 6451164"/>
              <a:gd name="connsiteX2" fmla="*/ 3217725 w 11297335"/>
              <a:gd name="connsiteY2" fmla="*/ 2051107 h 6451164"/>
              <a:gd name="connsiteX3" fmla="*/ 3299005 w 11297335"/>
              <a:gd name="connsiteY3" fmla="*/ 3473507 h 6451164"/>
              <a:gd name="connsiteX4" fmla="*/ 3288845 w 11297335"/>
              <a:gd name="connsiteY4" fmla="*/ 3483667 h 6451164"/>
              <a:gd name="connsiteX5" fmla="*/ 2679245 w 11297335"/>
              <a:gd name="connsiteY5" fmla="*/ 3199187 h 6451164"/>
              <a:gd name="connsiteX6" fmla="*/ 2801165 w 11297335"/>
              <a:gd name="connsiteY6" fmla="*/ 3443027 h 6451164"/>
              <a:gd name="connsiteX7" fmla="*/ 2597965 w 11297335"/>
              <a:gd name="connsiteY7" fmla="*/ 3524307 h 6451164"/>
              <a:gd name="connsiteX8" fmla="*/ 2587805 w 11297335"/>
              <a:gd name="connsiteY8" fmla="*/ 4133907 h 6451164"/>
              <a:gd name="connsiteX9" fmla="*/ 2486205 w 11297335"/>
              <a:gd name="connsiteY9" fmla="*/ 4367587 h 6451164"/>
              <a:gd name="connsiteX10" fmla="*/ 1856285 w 11297335"/>
              <a:gd name="connsiteY10" fmla="*/ 4052627 h 6451164"/>
              <a:gd name="connsiteX11" fmla="*/ 1348285 w 11297335"/>
              <a:gd name="connsiteY11" fmla="*/ 4377747 h 6451164"/>
              <a:gd name="connsiteX12" fmla="*/ 1368605 w 11297335"/>
              <a:gd name="connsiteY12" fmla="*/ 4895907 h 6451164"/>
              <a:gd name="connsiteX13" fmla="*/ 230685 w 11297335"/>
              <a:gd name="connsiteY13" fmla="*/ 5119427 h 6451164"/>
              <a:gd name="connsiteX14" fmla="*/ 190045 w 11297335"/>
              <a:gd name="connsiteY14" fmla="*/ 6328468 h 6451164"/>
              <a:gd name="connsiteX15" fmla="*/ 2283005 w 11297335"/>
              <a:gd name="connsiteY15" fmla="*/ 6338627 h 6451164"/>
              <a:gd name="connsiteX16" fmla="*/ 2242365 w 11297335"/>
              <a:gd name="connsiteY16" fmla="*/ 6308147 h 6451164"/>
              <a:gd name="connsiteX17" fmla="*/ 3085645 w 11297335"/>
              <a:gd name="connsiteY17" fmla="*/ 4509827 h 6451164"/>
              <a:gd name="connsiteX18" fmla="*/ 4782365 w 11297335"/>
              <a:gd name="connsiteY18" fmla="*/ 4337107 h 6451164"/>
              <a:gd name="connsiteX19" fmla="*/ 5676445 w 11297335"/>
              <a:gd name="connsiteY19" fmla="*/ 3717347 h 6451164"/>
              <a:gd name="connsiteX20" fmla="*/ 6184445 w 11297335"/>
              <a:gd name="connsiteY20" fmla="*/ 2345747 h 6451164"/>
              <a:gd name="connsiteX21" fmla="*/ 6072685 w 11297335"/>
              <a:gd name="connsiteY21" fmla="*/ 1959667 h 6451164"/>
              <a:gd name="connsiteX22" fmla="*/ 7200445 w 11297335"/>
              <a:gd name="connsiteY22" fmla="*/ 2152707 h 6451164"/>
              <a:gd name="connsiteX23" fmla="*/ 8216445 w 11297335"/>
              <a:gd name="connsiteY23" fmla="*/ 2203507 h 6451164"/>
              <a:gd name="connsiteX24" fmla="*/ 8968285 w 11297335"/>
              <a:gd name="connsiteY24" fmla="*/ 2010467 h 6451164"/>
              <a:gd name="connsiteX25" fmla="*/ 8856525 w 11297335"/>
              <a:gd name="connsiteY25" fmla="*/ 1573587 h 6451164"/>
              <a:gd name="connsiteX26" fmla="*/ 9069885 w 11297335"/>
              <a:gd name="connsiteY26" fmla="*/ 1339907 h 6451164"/>
              <a:gd name="connsiteX27" fmla="*/ 11132365 w 11297335"/>
              <a:gd name="connsiteY27" fmla="*/ 1299267 h 6451164"/>
              <a:gd name="connsiteX28" fmla="*/ 11173005 w 11297335"/>
              <a:gd name="connsiteY28" fmla="*/ 1319587 h 6451164"/>
              <a:gd name="connsiteX29" fmla="*/ 11183165 w 11297335"/>
              <a:gd name="connsiteY29" fmla="*/ 29267 h 6451164"/>
              <a:gd name="connsiteX30" fmla="*/ 11173005 w 11297335"/>
              <a:gd name="connsiteY30" fmla="*/ 903027 h 6451164"/>
              <a:gd name="connsiteX31" fmla="*/ 4355645 w 11297335"/>
              <a:gd name="connsiteY31" fmla="*/ 59747 h 6451164"/>
              <a:gd name="connsiteX0" fmla="*/ 4139352 w 11081042"/>
              <a:gd name="connsiteY0" fmla="*/ 59747 h 6512368"/>
              <a:gd name="connsiteX1" fmla="*/ 3702472 w 11081042"/>
              <a:gd name="connsiteY1" fmla="*/ 1715827 h 6512368"/>
              <a:gd name="connsiteX2" fmla="*/ 3001432 w 11081042"/>
              <a:gd name="connsiteY2" fmla="*/ 2051107 h 6512368"/>
              <a:gd name="connsiteX3" fmla="*/ 3082712 w 11081042"/>
              <a:gd name="connsiteY3" fmla="*/ 3473507 h 6512368"/>
              <a:gd name="connsiteX4" fmla="*/ 3072552 w 11081042"/>
              <a:gd name="connsiteY4" fmla="*/ 3483667 h 6512368"/>
              <a:gd name="connsiteX5" fmla="*/ 2462952 w 11081042"/>
              <a:gd name="connsiteY5" fmla="*/ 3199187 h 6512368"/>
              <a:gd name="connsiteX6" fmla="*/ 2584872 w 11081042"/>
              <a:gd name="connsiteY6" fmla="*/ 3443027 h 6512368"/>
              <a:gd name="connsiteX7" fmla="*/ 2381672 w 11081042"/>
              <a:gd name="connsiteY7" fmla="*/ 3524307 h 6512368"/>
              <a:gd name="connsiteX8" fmla="*/ 2371512 w 11081042"/>
              <a:gd name="connsiteY8" fmla="*/ 4133907 h 6512368"/>
              <a:gd name="connsiteX9" fmla="*/ 2269912 w 11081042"/>
              <a:gd name="connsiteY9" fmla="*/ 4367587 h 6512368"/>
              <a:gd name="connsiteX10" fmla="*/ 1639992 w 11081042"/>
              <a:gd name="connsiteY10" fmla="*/ 4052627 h 6512368"/>
              <a:gd name="connsiteX11" fmla="*/ 1131992 w 11081042"/>
              <a:gd name="connsiteY11" fmla="*/ 4377747 h 6512368"/>
              <a:gd name="connsiteX12" fmla="*/ 1152312 w 11081042"/>
              <a:gd name="connsiteY12" fmla="*/ 4895907 h 6512368"/>
              <a:gd name="connsiteX13" fmla="*/ 14392 w 11081042"/>
              <a:gd name="connsiteY13" fmla="*/ 5119427 h 6512368"/>
              <a:gd name="connsiteX14" fmla="*/ 2066712 w 11081042"/>
              <a:gd name="connsiteY14" fmla="*/ 6338627 h 6512368"/>
              <a:gd name="connsiteX15" fmla="*/ 2026072 w 11081042"/>
              <a:gd name="connsiteY15" fmla="*/ 6308147 h 6512368"/>
              <a:gd name="connsiteX16" fmla="*/ 2869352 w 11081042"/>
              <a:gd name="connsiteY16" fmla="*/ 4509827 h 6512368"/>
              <a:gd name="connsiteX17" fmla="*/ 4566072 w 11081042"/>
              <a:gd name="connsiteY17" fmla="*/ 4337107 h 6512368"/>
              <a:gd name="connsiteX18" fmla="*/ 5460152 w 11081042"/>
              <a:gd name="connsiteY18" fmla="*/ 3717347 h 6512368"/>
              <a:gd name="connsiteX19" fmla="*/ 5968152 w 11081042"/>
              <a:gd name="connsiteY19" fmla="*/ 2345747 h 6512368"/>
              <a:gd name="connsiteX20" fmla="*/ 5856392 w 11081042"/>
              <a:gd name="connsiteY20" fmla="*/ 1959667 h 6512368"/>
              <a:gd name="connsiteX21" fmla="*/ 6984152 w 11081042"/>
              <a:gd name="connsiteY21" fmla="*/ 2152707 h 6512368"/>
              <a:gd name="connsiteX22" fmla="*/ 8000152 w 11081042"/>
              <a:gd name="connsiteY22" fmla="*/ 2203507 h 6512368"/>
              <a:gd name="connsiteX23" fmla="*/ 8751992 w 11081042"/>
              <a:gd name="connsiteY23" fmla="*/ 2010467 h 6512368"/>
              <a:gd name="connsiteX24" fmla="*/ 8640232 w 11081042"/>
              <a:gd name="connsiteY24" fmla="*/ 1573587 h 6512368"/>
              <a:gd name="connsiteX25" fmla="*/ 8853592 w 11081042"/>
              <a:gd name="connsiteY25" fmla="*/ 1339907 h 6512368"/>
              <a:gd name="connsiteX26" fmla="*/ 10916072 w 11081042"/>
              <a:gd name="connsiteY26" fmla="*/ 1299267 h 6512368"/>
              <a:gd name="connsiteX27" fmla="*/ 10956712 w 11081042"/>
              <a:gd name="connsiteY27" fmla="*/ 1319587 h 6512368"/>
              <a:gd name="connsiteX28" fmla="*/ 10966872 w 11081042"/>
              <a:gd name="connsiteY28" fmla="*/ 29267 h 6512368"/>
              <a:gd name="connsiteX29" fmla="*/ 10956712 w 11081042"/>
              <a:gd name="connsiteY29" fmla="*/ 903027 h 6512368"/>
              <a:gd name="connsiteX30" fmla="*/ 4139352 w 11081042"/>
              <a:gd name="connsiteY30" fmla="*/ 59747 h 6512368"/>
              <a:gd name="connsiteX0" fmla="*/ 4139352 w 11081042"/>
              <a:gd name="connsiteY0" fmla="*/ 59747 h 6345347"/>
              <a:gd name="connsiteX1" fmla="*/ 3702472 w 11081042"/>
              <a:gd name="connsiteY1" fmla="*/ 1715827 h 6345347"/>
              <a:gd name="connsiteX2" fmla="*/ 3001432 w 11081042"/>
              <a:gd name="connsiteY2" fmla="*/ 2051107 h 6345347"/>
              <a:gd name="connsiteX3" fmla="*/ 3082712 w 11081042"/>
              <a:gd name="connsiteY3" fmla="*/ 3473507 h 6345347"/>
              <a:gd name="connsiteX4" fmla="*/ 3072552 w 11081042"/>
              <a:gd name="connsiteY4" fmla="*/ 3483667 h 6345347"/>
              <a:gd name="connsiteX5" fmla="*/ 2462952 w 11081042"/>
              <a:gd name="connsiteY5" fmla="*/ 3199187 h 6345347"/>
              <a:gd name="connsiteX6" fmla="*/ 2584872 w 11081042"/>
              <a:gd name="connsiteY6" fmla="*/ 3443027 h 6345347"/>
              <a:gd name="connsiteX7" fmla="*/ 2381672 w 11081042"/>
              <a:gd name="connsiteY7" fmla="*/ 3524307 h 6345347"/>
              <a:gd name="connsiteX8" fmla="*/ 2371512 w 11081042"/>
              <a:gd name="connsiteY8" fmla="*/ 4133907 h 6345347"/>
              <a:gd name="connsiteX9" fmla="*/ 2269912 w 11081042"/>
              <a:gd name="connsiteY9" fmla="*/ 4367587 h 6345347"/>
              <a:gd name="connsiteX10" fmla="*/ 1639992 w 11081042"/>
              <a:gd name="connsiteY10" fmla="*/ 4052627 h 6345347"/>
              <a:gd name="connsiteX11" fmla="*/ 1131992 w 11081042"/>
              <a:gd name="connsiteY11" fmla="*/ 4377747 h 6345347"/>
              <a:gd name="connsiteX12" fmla="*/ 1152312 w 11081042"/>
              <a:gd name="connsiteY12" fmla="*/ 4895907 h 6345347"/>
              <a:gd name="connsiteX13" fmla="*/ 14392 w 11081042"/>
              <a:gd name="connsiteY13" fmla="*/ 5119427 h 6345347"/>
              <a:gd name="connsiteX14" fmla="*/ 2066712 w 11081042"/>
              <a:gd name="connsiteY14" fmla="*/ 6338627 h 6345347"/>
              <a:gd name="connsiteX15" fmla="*/ 2869352 w 11081042"/>
              <a:gd name="connsiteY15" fmla="*/ 4509827 h 6345347"/>
              <a:gd name="connsiteX16" fmla="*/ 4566072 w 11081042"/>
              <a:gd name="connsiteY16" fmla="*/ 4337107 h 6345347"/>
              <a:gd name="connsiteX17" fmla="*/ 5460152 w 11081042"/>
              <a:gd name="connsiteY17" fmla="*/ 3717347 h 6345347"/>
              <a:gd name="connsiteX18" fmla="*/ 5968152 w 11081042"/>
              <a:gd name="connsiteY18" fmla="*/ 2345747 h 6345347"/>
              <a:gd name="connsiteX19" fmla="*/ 5856392 w 11081042"/>
              <a:gd name="connsiteY19" fmla="*/ 1959667 h 6345347"/>
              <a:gd name="connsiteX20" fmla="*/ 6984152 w 11081042"/>
              <a:gd name="connsiteY20" fmla="*/ 2152707 h 6345347"/>
              <a:gd name="connsiteX21" fmla="*/ 8000152 w 11081042"/>
              <a:gd name="connsiteY21" fmla="*/ 2203507 h 6345347"/>
              <a:gd name="connsiteX22" fmla="*/ 8751992 w 11081042"/>
              <a:gd name="connsiteY22" fmla="*/ 2010467 h 6345347"/>
              <a:gd name="connsiteX23" fmla="*/ 8640232 w 11081042"/>
              <a:gd name="connsiteY23" fmla="*/ 1573587 h 6345347"/>
              <a:gd name="connsiteX24" fmla="*/ 8853592 w 11081042"/>
              <a:gd name="connsiteY24" fmla="*/ 1339907 h 6345347"/>
              <a:gd name="connsiteX25" fmla="*/ 10916072 w 11081042"/>
              <a:gd name="connsiteY25" fmla="*/ 1299267 h 6345347"/>
              <a:gd name="connsiteX26" fmla="*/ 10956712 w 11081042"/>
              <a:gd name="connsiteY26" fmla="*/ 1319587 h 6345347"/>
              <a:gd name="connsiteX27" fmla="*/ 10966872 w 11081042"/>
              <a:gd name="connsiteY27" fmla="*/ 29267 h 6345347"/>
              <a:gd name="connsiteX28" fmla="*/ 10956712 w 11081042"/>
              <a:gd name="connsiteY28" fmla="*/ 903027 h 6345347"/>
              <a:gd name="connsiteX29" fmla="*/ 4139352 w 11081042"/>
              <a:gd name="connsiteY29" fmla="*/ 59747 h 6345347"/>
              <a:gd name="connsiteX0" fmla="*/ 4167697 w 11109387"/>
              <a:gd name="connsiteY0" fmla="*/ 59747 h 5133874"/>
              <a:gd name="connsiteX1" fmla="*/ 3730817 w 11109387"/>
              <a:gd name="connsiteY1" fmla="*/ 1715827 h 5133874"/>
              <a:gd name="connsiteX2" fmla="*/ 3029777 w 11109387"/>
              <a:gd name="connsiteY2" fmla="*/ 2051107 h 5133874"/>
              <a:gd name="connsiteX3" fmla="*/ 3111057 w 11109387"/>
              <a:gd name="connsiteY3" fmla="*/ 3473507 h 5133874"/>
              <a:gd name="connsiteX4" fmla="*/ 3100897 w 11109387"/>
              <a:gd name="connsiteY4" fmla="*/ 3483667 h 5133874"/>
              <a:gd name="connsiteX5" fmla="*/ 2491297 w 11109387"/>
              <a:gd name="connsiteY5" fmla="*/ 3199187 h 5133874"/>
              <a:gd name="connsiteX6" fmla="*/ 2613217 w 11109387"/>
              <a:gd name="connsiteY6" fmla="*/ 3443027 h 5133874"/>
              <a:gd name="connsiteX7" fmla="*/ 2410017 w 11109387"/>
              <a:gd name="connsiteY7" fmla="*/ 3524307 h 5133874"/>
              <a:gd name="connsiteX8" fmla="*/ 2399857 w 11109387"/>
              <a:gd name="connsiteY8" fmla="*/ 4133907 h 5133874"/>
              <a:gd name="connsiteX9" fmla="*/ 2298257 w 11109387"/>
              <a:gd name="connsiteY9" fmla="*/ 4367587 h 5133874"/>
              <a:gd name="connsiteX10" fmla="*/ 1668337 w 11109387"/>
              <a:gd name="connsiteY10" fmla="*/ 4052627 h 5133874"/>
              <a:gd name="connsiteX11" fmla="*/ 1160337 w 11109387"/>
              <a:gd name="connsiteY11" fmla="*/ 4377747 h 5133874"/>
              <a:gd name="connsiteX12" fmla="*/ 1180657 w 11109387"/>
              <a:gd name="connsiteY12" fmla="*/ 4895907 h 5133874"/>
              <a:gd name="connsiteX13" fmla="*/ 42737 w 11109387"/>
              <a:gd name="connsiteY13" fmla="*/ 5119427 h 5133874"/>
              <a:gd name="connsiteX14" fmla="*/ 2897697 w 11109387"/>
              <a:gd name="connsiteY14" fmla="*/ 4509827 h 5133874"/>
              <a:gd name="connsiteX15" fmla="*/ 4594417 w 11109387"/>
              <a:gd name="connsiteY15" fmla="*/ 4337107 h 5133874"/>
              <a:gd name="connsiteX16" fmla="*/ 5488497 w 11109387"/>
              <a:gd name="connsiteY16" fmla="*/ 3717347 h 5133874"/>
              <a:gd name="connsiteX17" fmla="*/ 5996497 w 11109387"/>
              <a:gd name="connsiteY17" fmla="*/ 2345747 h 5133874"/>
              <a:gd name="connsiteX18" fmla="*/ 5884737 w 11109387"/>
              <a:gd name="connsiteY18" fmla="*/ 1959667 h 5133874"/>
              <a:gd name="connsiteX19" fmla="*/ 7012497 w 11109387"/>
              <a:gd name="connsiteY19" fmla="*/ 2152707 h 5133874"/>
              <a:gd name="connsiteX20" fmla="*/ 8028497 w 11109387"/>
              <a:gd name="connsiteY20" fmla="*/ 2203507 h 5133874"/>
              <a:gd name="connsiteX21" fmla="*/ 8780337 w 11109387"/>
              <a:gd name="connsiteY21" fmla="*/ 2010467 h 5133874"/>
              <a:gd name="connsiteX22" fmla="*/ 8668577 w 11109387"/>
              <a:gd name="connsiteY22" fmla="*/ 1573587 h 5133874"/>
              <a:gd name="connsiteX23" fmla="*/ 8881937 w 11109387"/>
              <a:gd name="connsiteY23" fmla="*/ 1339907 h 5133874"/>
              <a:gd name="connsiteX24" fmla="*/ 10944417 w 11109387"/>
              <a:gd name="connsiteY24" fmla="*/ 1299267 h 5133874"/>
              <a:gd name="connsiteX25" fmla="*/ 10985057 w 11109387"/>
              <a:gd name="connsiteY25" fmla="*/ 1319587 h 5133874"/>
              <a:gd name="connsiteX26" fmla="*/ 10995217 w 11109387"/>
              <a:gd name="connsiteY26" fmla="*/ 29267 h 5133874"/>
              <a:gd name="connsiteX27" fmla="*/ 10985057 w 11109387"/>
              <a:gd name="connsiteY27" fmla="*/ 903027 h 5133874"/>
              <a:gd name="connsiteX28" fmla="*/ 4167697 w 11109387"/>
              <a:gd name="connsiteY28" fmla="*/ 59747 h 5133874"/>
              <a:gd name="connsiteX0" fmla="*/ 4159171 w 11100861"/>
              <a:gd name="connsiteY0" fmla="*/ 59747 h 5294765"/>
              <a:gd name="connsiteX1" fmla="*/ 3722291 w 11100861"/>
              <a:gd name="connsiteY1" fmla="*/ 1715827 h 5294765"/>
              <a:gd name="connsiteX2" fmla="*/ 3021251 w 11100861"/>
              <a:gd name="connsiteY2" fmla="*/ 2051107 h 5294765"/>
              <a:gd name="connsiteX3" fmla="*/ 3102531 w 11100861"/>
              <a:gd name="connsiteY3" fmla="*/ 3473507 h 5294765"/>
              <a:gd name="connsiteX4" fmla="*/ 3092371 w 11100861"/>
              <a:gd name="connsiteY4" fmla="*/ 3483667 h 5294765"/>
              <a:gd name="connsiteX5" fmla="*/ 2482771 w 11100861"/>
              <a:gd name="connsiteY5" fmla="*/ 3199187 h 5294765"/>
              <a:gd name="connsiteX6" fmla="*/ 2604691 w 11100861"/>
              <a:gd name="connsiteY6" fmla="*/ 3443027 h 5294765"/>
              <a:gd name="connsiteX7" fmla="*/ 2401491 w 11100861"/>
              <a:gd name="connsiteY7" fmla="*/ 3524307 h 5294765"/>
              <a:gd name="connsiteX8" fmla="*/ 2391331 w 11100861"/>
              <a:gd name="connsiteY8" fmla="*/ 4133907 h 5294765"/>
              <a:gd name="connsiteX9" fmla="*/ 2289731 w 11100861"/>
              <a:gd name="connsiteY9" fmla="*/ 4367587 h 5294765"/>
              <a:gd name="connsiteX10" fmla="*/ 1659811 w 11100861"/>
              <a:gd name="connsiteY10" fmla="*/ 4052627 h 5294765"/>
              <a:gd name="connsiteX11" fmla="*/ 1151811 w 11100861"/>
              <a:gd name="connsiteY11" fmla="*/ 4377747 h 5294765"/>
              <a:gd name="connsiteX12" fmla="*/ 1172131 w 11100861"/>
              <a:gd name="connsiteY12" fmla="*/ 4895907 h 5294765"/>
              <a:gd name="connsiteX13" fmla="*/ 34211 w 11100861"/>
              <a:gd name="connsiteY13" fmla="*/ 5119427 h 5294765"/>
              <a:gd name="connsiteX14" fmla="*/ 2675811 w 11100861"/>
              <a:gd name="connsiteY14" fmla="*/ 5251967 h 5294765"/>
              <a:gd name="connsiteX15" fmla="*/ 4585891 w 11100861"/>
              <a:gd name="connsiteY15" fmla="*/ 4337107 h 5294765"/>
              <a:gd name="connsiteX16" fmla="*/ 5479971 w 11100861"/>
              <a:gd name="connsiteY16" fmla="*/ 3717347 h 5294765"/>
              <a:gd name="connsiteX17" fmla="*/ 5987971 w 11100861"/>
              <a:gd name="connsiteY17" fmla="*/ 2345747 h 5294765"/>
              <a:gd name="connsiteX18" fmla="*/ 5876211 w 11100861"/>
              <a:gd name="connsiteY18" fmla="*/ 1959667 h 5294765"/>
              <a:gd name="connsiteX19" fmla="*/ 7003971 w 11100861"/>
              <a:gd name="connsiteY19" fmla="*/ 2152707 h 5294765"/>
              <a:gd name="connsiteX20" fmla="*/ 8019971 w 11100861"/>
              <a:gd name="connsiteY20" fmla="*/ 2203507 h 5294765"/>
              <a:gd name="connsiteX21" fmla="*/ 8771811 w 11100861"/>
              <a:gd name="connsiteY21" fmla="*/ 2010467 h 5294765"/>
              <a:gd name="connsiteX22" fmla="*/ 8660051 w 11100861"/>
              <a:gd name="connsiteY22" fmla="*/ 1573587 h 5294765"/>
              <a:gd name="connsiteX23" fmla="*/ 8873411 w 11100861"/>
              <a:gd name="connsiteY23" fmla="*/ 1339907 h 5294765"/>
              <a:gd name="connsiteX24" fmla="*/ 10935891 w 11100861"/>
              <a:gd name="connsiteY24" fmla="*/ 1299267 h 5294765"/>
              <a:gd name="connsiteX25" fmla="*/ 10976531 w 11100861"/>
              <a:gd name="connsiteY25" fmla="*/ 1319587 h 5294765"/>
              <a:gd name="connsiteX26" fmla="*/ 10986691 w 11100861"/>
              <a:gd name="connsiteY26" fmla="*/ 29267 h 5294765"/>
              <a:gd name="connsiteX27" fmla="*/ 10976531 w 11100861"/>
              <a:gd name="connsiteY27" fmla="*/ 903027 h 5294765"/>
              <a:gd name="connsiteX28" fmla="*/ 4159171 w 11100861"/>
              <a:gd name="connsiteY28" fmla="*/ 59747 h 5294765"/>
              <a:gd name="connsiteX0" fmla="*/ 4165809 w 11107499"/>
              <a:gd name="connsiteY0" fmla="*/ 59747 h 5305079"/>
              <a:gd name="connsiteX1" fmla="*/ 3728929 w 11107499"/>
              <a:gd name="connsiteY1" fmla="*/ 1715827 h 5305079"/>
              <a:gd name="connsiteX2" fmla="*/ 3027889 w 11107499"/>
              <a:gd name="connsiteY2" fmla="*/ 2051107 h 5305079"/>
              <a:gd name="connsiteX3" fmla="*/ 3109169 w 11107499"/>
              <a:gd name="connsiteY3" fmla="*/ 3473507 h 5305079"/>
              <a:gd name="connsiteX4" fmla="*/ 3099009 w 11107499"/>
              <a:gd name="connsiteY4" fmla="*/ 3483667 h 5305079"/>
              <a:gd name="connsiteX5" fmla="*/ 2489409 w 11107499"/>
              <a:gd name="connsiteY5" fmla="*/ 3199187 h 5305079"/>
              <a:gd name="connsiteX6" fmla="*/ 2611329 w 11107499"/>
              <a:gd name="connsiteY6" fmla="*/ 3443027 h 5305079"/>
              <a:gd name="connsiteX7" fmla="*/ 2408129 w 11107499"/>
              <a:gd name="connsiteY7" fmla="*/ 3524307 h 5305079"/>
              <a:gd name="connsiteX8" fmla="*/ 2397969 w 11107499"/>
              <a:gd name="connsiteY8" fmla="*/ 4133907 h 5305079"/>
              <a:gd name="connsiteX9" fmla="*/ 2296369 w 11107499"/>
              <a:gd name="connsiteY9" fmla="*/ 4367587 h 5305079"/>
              <a:gd name="connsiteX10" fmla="*/ 1666449 w 11107499"/>
              <a:gd name="connsiteY10" fmla="*/ 4052627 h 5305079"/>
              <a:gd name="connsiteX11" fmla="*/ 1158449 w 11107499"/>
              <a:gd name="connsiteY11" fmla="*/ 4377747 h 5305079"/>
              <a:gd name="connsiteX12" fmla="*/ 1081233 w 11107499"/>
              <a:gd name="connsiteY12" fmla="*/ 4484876 h 5305079"/>
              <a:gd name="connsiteX13" fmla="*/ 40849 w 11107499"/>
              <a:gd name="connsiteY13" fmla="*/ 5119427 h 5305079"/>
              <a:gd name="connsiteX14" fmla="*/ 2682449 w 11107499"/>
              <a:gd name="connsiteY14" fmla="*/ 5251967 h 5305079"/>
              <a:gd name="connsiteX15" fmla="*/ 4592529 w 11107499"/>
              <a:gd name="connsiteY15" fmla="*/ 4337107 h 5305079"/>
              <a:gd name="connsiteX16" fmla="*/ 5486609 w 11107499"/>
              <a:gd name="connsiteY16" fmla="*/ 3717347 h 5305079"/>
              <a:gd name="connsiteX17" fmla="*/ 5994609 w 11107499"/>
              <a:gd name="connsiteY17" fmla="*/ 2345747 h 5305079"/>
              <a:gd name="connsiteX18" fmla="*/ 5882849 w 11107499"/>
              <a:gd name="connsiteY18" fmla="*/ 1959667 h 5305079"/>
              <a:gd name="connsiteX19" fmla="*/ 7010609 w 11107499"/>
              <a:gd name="connsiteY19" fmla="*/ 2152707 h 5305079"/>
              <a:gd name="connsiteX20" fmla="*/ 8026609 w 11107499"/>
              <a:gd name="connsiteY20" fmla="*/ 2203507 h 5305079"/>
              <a:gd name="connsiteX21" fmla="*/ 8778449 w 11107499"/>
              <a:gd name="connsiteY21" fmla="*/ 2010467 h 5305079"/>
              <a:gd name="connsiteX22" fmla="*/ 8666689 w 11107499"/>
              <a:gd name="connsiteY22" fmla="*/ 1573587 h 5305079"/>
              <a:gd name="connsiteX23" fmla="*/ 8880049 w 11107499"/>
              <a:gd name="connsiteY23" fmla="*/ 1339907 h 5305079"/>
              <a:gd name="connsiteX24" fmla="*/ 10942529 w 11107499"/>
              <a:gd name="connsiteY24" fmla="*/ 1299267 h 5305079"/>
              <a:gd name="connsiteX25" fmla="*/ 10983169 w 11107499"/>
              <a:gd name="connsiteY25" fmla="*/ 1319587 h 5305079"/>
              <a:gd name="connsiteX26" fmla="*/ 10993329 w 11107499"/>
              <a:gd name="connsiteY26" fmla="*/ 29267 h 5305079"/>
              <a:gd name="connsiteX27" fmla="*/ 10983169 w 11107499"/>
              <a:gd name="connsiteY27" fmla="*/ 903027 h 5305079"/>
              <a:gd name="connsiteX28" fmla="*/ 4165809 w 11107499"/>
              <a:gd name="connsiteY28" fmla="*/ 59747 h 5305079"/>
              <a:gd name="connsiteX0" fmla="*/ 3199130 w 10140820"/>
              <a:gd name="connsiteY0" fmla="*/ 59747 h 5252652"/>
              <a:gd name="connsiteX1" fmla="*/ 2762250 w 10140820"/>
              <a:gd name="connsiteY1" fmla="*/ 1715827 h 5252652"/>
              <a:gd name="connsiteX2" fmla="*/ 2061210 w 10140820"/>
              <a:gd name="connsiteY2" fmla="*/ 2051107 h 5252652"/>
              <a:gd name="connsiteX3" fmla="*/ 2142490 w 10140820"/>
              <a:gd name="connsiteY3" fmla="*/ 3473507 h 5252652"/>
              <a:gd name="connsiteX4" fmla="*/ 2132330 w 10140820"/>
              <a:gd name="connsiteY4" fmla="*/ 3483667 h 5252652"/>
              <a:gd name="connsiteX5" fmla="*/ 1522730 w 10140820"/>
              <a:gd name="connsiteY5" fmla="*/ 3199187 h 5252652"/>
              <a:gd name="connsiteX6" fmla="*/ 1644650 w 10140820"/>
              <a:gd name="connsiteY6" fmla="*/ 3443027 h 5252652"/>
              <a:gd name="connsiteX7" fmla="*/ 1441450 w 10140820"/>
              <a:gd name="connsiteY7" fmla="*/ 3524307 h 5252652"/>
              <a:gd name="connsiteX8" fmla="*/ 1431290 w 10140820"/>
              <a:gd name="connsiteY8" fmla="*/ 4133907 h 5252652"/>
              <a:gd name="connsiteX9" fmla="*/ 1329690 w 10140820"/>
              <a:gd name="connsiteY9" fmla="*/ 4367587 h 5252652"/>
              <a:gd name="connsiteX10" fmla="*/ 699770 w 10140820"/>
              <a:gd name="connsiteY10" fmla="*/ 4052627 h 5252652"/>
              <a:gd name="connsiteX11" fmla="*/ 191770 w 10140820"/>
              <a:gd name="connsiteY11" fmla="*/ 4377747 h 5252652"/>
              <a:gd name="connsiteX12" fmla="*/ 114554 w 10140820"/>
              <a:gd name="connsiteY12" fmla="*/ 4484876 h 5252652"/>
              <a:gd name="connsiteX13" fmla="*/ 1715770 w 10140820"/>
              <a:gd name="connsiteY13" fmla="*/ 5251967 h 5252652"/>
              <a:gd name="connsiteX14" fmla="*/ 3625850 w 10140820"/>
              <a:gd name="connsiteY14" fmla="*/ 4337107 h 5252652"/>
              <a:gd name="connsiteX15" fmla="*/ 4519930 w 10140820"/>
              <a:gd name="connsiteY15" fmla="*/ 3717347 h 5252652"/>
              <a:gd name="connsiteX16" fmla="*/ 5027930 w 10140820"/>
              <a:gd name="connsiteY16" fmla="*/ 2345747 h 5252652"/>
              <a:gd name="connsiteX17" fmla="*/ 4916170 w 10140820"/>
              <a:gd name="connsiteY17" fmla="*/ 1959667 h 5252652"/>
              <a:gd name="connsiteX18" fmla="*/ 6043930 w 10140820"/>
              <a:gd name="connsiteY18" fmla="*/ 2152707 h 5252652"/>
              <a:gd name="connsiteX19" fmla="*/ 7059930 w 10140820"/>
              <a:gd name="connsiteY19" fmla="*/ 2203507 h 5252652"/>
              <a:gd name="connsiteX20" fmla="*/ 7811770 w 10140820"/>
              <a:gd name="connsiteY20" fmla="*/ 2010467 h 5252652"/>
              <a:gd name="connsiteX21" fmla="*/ 7700010 w 10140820"/>
              <a:gd name="connsiteY21" fmla="*/ 1573587 h 5252652"/>
              <a:gd name="connsiteX22" fmla="*/ 7913370 w 10140820"/>
              <a:gd name="connsiteY22" fmla="*/ 1339907 h 5252652"/>
              <a:gd name="connsiteX23" fmla="*/ 9975850 w 10140820"/>
              <a:gd name="connsiteY23" fmla="*/ 1299267 h 5252652"/>
              <a:gd name="connsiteX24" fmla="*/ 10016490 w 10140820"/>
              <a:gd name="connsiteY24" fmla="*/ 1319587 h 5252652"/>
              <a:gd name="connsiteX25" fmla="*/ 10026650 w 10140820"/>
              <a:gd name="connsiteY25" fmla="*/ 29267 h 5252652"/>
              <a:gd name="connsiteX26" fmla="*/ 10016490 w 10140820"/>
              <a:gd name="connsiteY26" fmla="*/ 903027 h 5252652"/>
              <a:gd name="connsiteX27" fmla="*/ 3199130 w 10140820"/>
              <a:gd name="connsiteY27" fmla="*/ 59747 h 5252652"/>
              <a:gd name="connsiteX0" fmla="*/ 3199130 w 10140820"/>
              <a:gd name="connsiteY0" fmla="*/ 59747 h 5316862"/>
              <a:gd name="connsiteX1" fmla="*/ 2762250 w 10140820"/>
              <a:gd name="connsiteY1" fmla="*/ 1715827 h 5316862"/>
              <a:gd name="connsiteX2" fmla="*/ 2061210 w 10140820"/>
              <a:gd name="connsiteY2" fmla="*/ 2051107 h 5316862"/>
              <a:gd name="connsiteX3" fmla="*/ 2142490 w 10140820"/>
              <a:gd name="connsiteY3" fmla="*/ 3473507 h 5316862"/>
              <a:gd name="connsiteX4" fmla="*/ 2132330 w 10140820"/>
              <a:gd name="connsiteY4" fmla="*/ 3483667 h 5316862"/>
              <a:gd name="connsiteX5" fmla="*/ 1522730 w 10140820"/>
              <a:gd name="connsiteY5" fmla="*/ 3199187 h 5316862"/>
              <a:gd name="connsiteX6" fmla="*/ 1644650 w 10140820"/>
              <a:gd name="connsiteY6" fmla="*/ 3443027 h 5316862"/>
              <a:gd name="connsiteX7" fmla="*/ 1441450 w 10140820"/>
              <a:gd name="connsiteY7" fmla="*/ 3524307 h 5316862"/>
              <a:gd name="connsiteX8" fmla="*/ 1431290 w 10140820"/>
              <a:gd name="connsiteY8" fmla="*/ 4133907 h 5316862"/>
              <a:gd name="connsiteX9" fmla="*/ 1329690 w 10140820"/>
              <a:gd name="connsiteY9" fmla="*/ 4367587 h 5316862"/>
              <a:gd name="connsiteX10" fmla="*/ 699770 w 10140820"/>
              <a:gd name="connsiteY10" fmla="*/ 4052627 h 5316862"/>
              <a:gd name="connsiteX11" fmla="*/ 191770 w 10140820"/>
              <a:gd name="connsiteY11" fmla="*/ 4377747 h 5316862"/>
              <a:gd name="connsiteX12" fmla="*/ 114554 w 10140820"/>
              <a:gd name="connsiteY12" fmla="*/ 4484876 h 5316862"/>
              <a:gd name="connsiteX13" fmla="*/ 1715770 w 10140820"/>
              <a:gd name="connsiteY13" fmla="*/ 5251967 h 5316862"/>
              <a:gd name="connsiteX14" fmla="*/ 2091689 w 10140820"/>
              <a:gd name="connsiteY14" fmla="*/ 5171008 h 5316862"/>
              <a:gd name="connsiteX15" fmla="*/ 3625850 w 10140820"/>
              <a:gd name="connsiteY15" fmla="*/ 4337107 h 5316862"/>
              <a:gd name="connsiteX16" fmla="*/ 4519930 w 10140820"/>
              <a:gd name="connsiteY16" fmla="*/ 3717347 h 5316862"/>
              <a:gd name="connsiteX17" fmla="*/ 5027930 w 10140820"/>
              <a:gd name="connsiteY17" fmla="*/ 2345747 h 5316862"/>
              <a:gd name="connsiteX18" fmla="*/ 4916170 w 10140820"/>
              <a:gd name="connsiteY18" fmla="*/ 1959667 h 5316862"/>
              <a:gd name="connsiteX19" fmla="*/ 6043930 w 10140820"/>
              <a:gd name="connsiteY19" fmla="*/ 2152707 h 5316862"/>
              <a:gd name="connsiteX20" fmla="*/ 7059930 w 10140820"/>
              <a:gd name="connsiteY20" fmla="*/ 2203507 h 5316862"/>
              <a:gd name="connsiteX21" fmla="*/ 7811770 w 10140820"/>
              <a:gd name="connsiteY21" fmla="*/ 2010467 h 5316862"/>
              <a:gd name="connsiteX22" fmla="*/ 7700010 w 10140820"/>
              <a:gd name="connsiteY22" fmla="*/ 1573587 h 5316862"/>
              <a:gd name="connsiteX23" fmla="*/ 7913370 w 10140820"/>
              <a:gd name="connsiteY23" fmla="*/ 1339907 h 5316862"/>
              <a:gd name="connsiteX24" fmla="*/ 9975850 w 10140820"/>
              <a:gd name="connsiteY24" fmla="*/ 1299267 h 5316862"/>
              <a:gd name="connsiteX25" fmla="*/ 10016490 w 10140820"/>
              <a:gd name="connsiteY25" fmla="*/ 1319587 h 5316862"/>
              <a:gd name="connsiteX26" fmla="*/ 10026650 w 10140820"/>
              <a:gd name="connsiteY26" fmla="*/ 29267 h 5316862"/>
              <a:gd name="connsiteX27" fmla="*/ 10016490 w 10140820"/>
              <a:gd name="connsiteY27" fmla="*/ 903027 h 5316862"/>
              <a:gd name="connsiteX28" fmla="*/ 3199130 w 10140820"/>
              <a:gd name="connsiteY28" fmla="*/ 59747 h 5316862"/>
              <a:gd name="connsiteX0" fmla="*/ 3153829 w 10095519"/>
              <a:gd name="connsiteY0" fmla="*/ 59747 h 5280935"/>
              <a:gd name="connsiteX1" fmla="*/ 2716949 w 10095519"/>
              <a:gd name="connsiteY1" fmla="*/ 1715827 h 5280935"/>
              <a:gd name="connsiteX2" fmla="*/ 2015909 w 10095519"/>
              <a:gd name="connsiteY2" fmla="*/ 2051107 h 5280935"/>
              <a:gd name="connsiteX3" fmla="*/ 2097189 w 10095519"/>
              <a:gd name="connsiteY3" fmla="*/ 3473507 h 5280935"/>
              <a:gd name="connsiteX4" fmla="*/ 2087029 w 10095519"/>
              <a:gd name="connsiteY4" fmla="*/ 3483667 h 5280935"/>
              <a:gd name="connsiteX5" fmla="*/ 1477429 w 10095519"/>
              <a:gd name="connsiteY5" fmla="*/ 3199187 h 5280935"/>
              <a:gd name="connsiteX6" fmla="*/ 1599349 w 10095519"/>
              <a:gd name="connsiteY6" fmla="*/ 3443027 h 5280935"/>
              <a:gd name="connsiteX7" fmla="*/ 1396149 w 10095519"/>
              <a:gd name="connsiteY7" fmla="*/ 3524307 h 5280935"/>
              <a:gd name="connsiteX8" fmla="*/ 1385989 w 10095519"/>
              <a:gd name="connsiteY8" fmla="*/ 4133907 h 5280935"/>
              <a:gd name="connsiteX9" fmla="*/ 1284389 w 10095519"/>
              <a:gd name="connsiteY9" fmla="*/ 4367587 h 5280935"/>
              <a:gd name="connsiteX10" fmla="*/ 654469 w 10095519"/>
              <a:gd name="connsiteY10" fmla="*/ 4052627 h 5280935"/>
              <a:gd name="connsiteX11" fmla="*/ 146469 w 10095519"/>
              <a:gd name="connsiteY11" fmla="*/ 4377747 h 5280935"/>
              <a:gd name="connsiteX12" fmla="*/ 69253 w 10095519"/>
              <a:gd name="connsiteY12" fmla="*/ 4484876 h 5280935"/>
              <a:gd name="connsiteX13" fmla="*/ 1058836 w 10095519"/>
              <a:gd name="connsiteY13" fmla="*/ 4988328 h 5280935"/>
              <a:gd name="connsiteX14" fmla="*/ 1670469 w 10095519"/>
              <a:gd name="connsiteY14" fmla="*/ 5251967 h 5280935"/>
              <a:gd name="connsiteX15" fmla="*/ 2046388 w 10095519"/>
              <a:gd name="connsiteY15" fmla="*/ 5171008 h 5280935"/>
              <a:gd name="connsiteX16" fmla="*/ 3580549 w 10095519"/>
              <a:gd name="connsiteY16" fmla="*/ 4337107 h 5280935"/>
              <a:gd name="connsiteX17" fmla="*/ 4474629 w 10095519"/>
              <a:gd name="connsiteY17" fmla="*/ 3717347 h 5280935"/>
              <a:gd name="connsiteX18" fmla="*/ 4982629 w 10095519"/>
              <a:gd name="connsiteY18" fmla="*/ 2345747 h 5280935"/>
              <a:gd name="connsiteX19" fmla="*/ 4870869 w 10095519"/>
              <a:gd name="connsiteY19" fmla="*/ 1959667 h 5280935"/>
              <a:gd name="connsiteX20" fmla="*/ 5998629 w 10095519"/>
              <a:gd name="connsiteY20" fmla="*/ 2152707 h 5280935"/>
              <a:gd name="connsiteX21" fmla="*/ 7014629 w 10095519"/>
              <a:gd name="connsiteY21" fmla="*/ 2203507 h 5280935"/>
              <a:gd name="connsiteX22" fmla="*/ 7766469 w 10095519"/>
              <a:gd name="connsiteY22" fmla="*/ 2010467 h 5280935"/>
              <a:gd name="connsiteX23" fmla="*/ 7654709 w 10095519"/>
              <a:gd name="connsiteY23" fmla="*/ 1573587 h 5280935"/>
              <a:gd name="connsiteX24" fmla="*/ 7868069 w 10095519"/>
              <a:gd name="connsiteY24" fmla="*/ 1339907 h 5280935"/>
              <a:gd name="connsiteX25" fmla="*/ 9930549 w 10095519"/>
              <a:gd name="connsiteY25" fmla="*/ 1299267 h 5280935"/>
              <a:gd name="connsiteX26" fmla="*/ 9971189 w 10095519"/>
              <a:gd name="connsiteY26" fmla="*/ 1319587 h 5280935"/>
              <a:gd name="connsiteX27" fmla="*/ 9981349 w 10095519"/>
              <a:gd name="connsiteY27" fmla="*/ 29267 h 5280935"/>
              <a:gd name="connsiteX28" fmla="*/ 9971189 w 10095519"/>
              <a:gd name="connsiteY28" fmla="*/ 903027 h 5280935"/>
              <a:gd name="connsiteX29" fmla="*/ 3153829 w 10095519"/>
              <a:gd name="connsiteY29" fmla="*/ 59747 h 5280935"/>
              <a:gd name="connsiteX0" fmla="*/ 3139382 w 10081072"/>
              <a:gd name="connsiteY0" fmla="*/ 59747 h 5283699"/>
              <a:gd name="connsiteX1" fmla="*/ 2702502 w 10081072"/>
              <a:gd name="connsiteY1" fmla="*/ 1715827 h 5283699"/>
              <a:gd name="connsiteX2" fmla="*/ 2001462 w 10081072"/>
              <a:gd name="connsiteY2" fmla="*/ 2051107 h 5283699"/>
              <a:gd name="connsiteX3" fmla="*/ 2082742 w 10081072"/>
              <a:gd name="connsiteY3" fmla="*/ 3473507 h 5283699"/>
              <a:gd name="connsiteX4" fmla="*/ 2072582 w 10081072"/>
              <a:gd name="connsiteY4" fmla="*/ 3483667 h 5283699"/>
              <a:gd name="connsiteX5" fmla="*/ 1462982 w 10081072"/>
              <a:gd name="connsiteY5" fmla="*/ 3199187 h 5283699"/>
              <a:gd name="connsiteX6" fmla="*/ 1584902 w 10081072"/>
              <a:gd name="connsiteY6" fmla="*/ 3443027 h 5283699"/>
              <a:gd name="connsiteX7" fmla="*/ 1381702 w 10081072"/>
              <a:gd name="connsiteY7" fmla="*/ 3524307 h 5283699"/>
              <a:gd name="connsiteX8" fmla="*/ 1371542 w 10081072"/>
              <a:gd name="connsiteY8" fmla="*/ 4133907 h 5283699"/>
              <a:gd name="connsiteX9" fmla="*/ 1269942 w 10081072"/>
              <a:gd name="connsiteY9" fmla="*/ 4367587 h 5283699"/>
              <a:gd name="connsiteX10" fmla="*/ 640022 w 10081072"/>
              <a:gd name="connsiteY10" fmla="*/ 4052627 h 5283699"/>
              <a:gd name="connsiteX11" fmla="*/ 132022 w 10081072"/>
              <a:gd name="connsiteY11" fmla="*/ 4377747 h 5283699"/>
              <a:gd name="connsiteX12" fmla="*/ 54806 w 10081072"/>
              <a:gd name="connsiteY12" fmla="*/ 4484876 h 5283699"/>
              <a:gd name="connsiteX13" fmla="*/ 849317 w 10081072"/>
              <a:gd name="connsiteY13" fmla="*/ 4948367 h 5283699"/>
              <a:gd name="connsiteX14" fmla="*/ 1656022 w 10081072"/>
              <a:gd name="connsiteY14" fmla="*/ 5251967 h 5283699"/>
              <a:gd name="connsiteX15" fmla="*/ 2031941 w 10081072"/>
              <a:gd name="connsiteY15" fmla="*/ 5171008 h 5283699"/>
              <a:gd name="connsiteX16" fmla="*/ 3566102 w 10081072"/>
              <a:gd name="connsiteY16" fmla="*/ 4337107 h 5283699"/>
              <a:gd name="connsiteX17" fmla="*/ 4460182 w 10081072"/>
              <a:gd name="connsiteY17" fmla="*/ 3717347 h 5283699"/>
              <a:gd name="connsiteX18" fmla="*/ 4968182 w 10081072"/>
              <a:gd name="connsiteY18" fmla="*/ 2345747 h 5283699"/>
              <a:gd name="connsiteX19" fmla="*/ 4856422 w 10081072"/>
              <a:gd name="connsiteY19" fmla="*/ 1959667 h 5283699"/>
              <a:gd name="connsiteX20" fmla="*/ 5984182 w 10081072"/>
              <a:gd name="connsiteY20" fmla="*/ 2152707 h 5283699"/>
              <a:gd name="connsiteX21" fmla="*/ 7000182 w 10081072"/>
              <a:gd name="connsiteY21" fmla="*/ 2203507 h 5283699"/>
              <a:gd name="connsiteX22" fmla="*/ 7752022 w 10081072"/>
              <a:gd name="connsiteY22" fmla="*/ 2010467 h 5283699"/>
              <a:gd name="connsiteX23" fmla="*/ 7640262 w 10081072"/>
              <a:gd name="connsiteY23" fmla="*/ 1573587 h 5283699"/>
              <a:gd name="connsiteX24" fmla="*/ 7853622 w 10081072"/>
              <a:gd name="connsiteY24" fmla="*/ 1339907 h 5283699"/>
              <a:gd name="connsiteX25" fmla="*/ 9916102 w 10081072"/>
              <a:gd name="connsiteY25" fmla="*/ 1299267 h 5283699"/>
              <a:gd name="connsiteX26" fmla="*/ 9956742 w 10081072"/>
              <a:gd name="connsiteY26" fmla="*/ 1319587 h 5283699"/>
              <a:gd name="connsiteX27" fmla="*/ 9966902 w 10081072"/>
              <a:gd name="connsiteY27" fmla="*/ 29267 h 5283699"/>
              <a:gd name="connsiteX28" fmla="*/ 9956742 w 10081072"/>
              <a:gd name="connsiteY28" fmla="*/ 903027 h 5283699"/>
              <a:gd name="connsiteX29" fmla="*/ 3139382 w 10081072"/>
              <a:gd name="connsiteY29" fmla="*/ 59747 h 5283699"/>
              <a:gd name="connsiteX0" fmla="*/ 3107789 w 10049479"/>
              <a:gd name="connsiteY0" fmla="*/ 59747 h 5283699"/>
              <a:gd name="connsiteX1" fmla="*/ 2670909 w 10049479"/>
              <a:gd name="connsiteY1" fmla="*/ 1715827 h 5283699"/>
              <a:gd name="connsiteX2" fmla="*/ 1969869 w 10049479"/>
              <a:gd name="connsiteY2" fmla="*/ 2051107 h 5283699"/>
              <a:gd name="connsiteX3" fmla="*/ 2051149 w 10049479"/>
              <a:gd name="connsiteY3" fmla="*/ 3473507 h 5283699"/>
              <a:gd name="connsiteX4" fmla="*/ 2040989 w 10049479"/>
              <a:gd name="connsiteY4" fmla="*/ 3483667 h 5283699"/>
              <a:gd name="connsiteX5" fmla="*/ 1431389 w 10049479"/>
              <a:gd name="connsiteY5" fmla="*/ 3199187 h 5283699"/>
              <a:gd name="connsiteX6" fmla="*/ 1553309 w 10049479"/>
              <a:gd name="connsiteY6" fmla="*/ 3443027 h 5283699"/>
              <a:gd name="connsiteX7" fmla="*/ 1350109 w 10049479"/>
              <a:gd name="connsiteY7" fmla="*/ 3524307 h 5283699"/>
              <a:gd name="connsiteX8" fmla="*/ 1339949 w 10049479"/>
              <a:gd name="connsiteY8" fmla="*/ 4133907 h 5283699"/>
              <a:gd name="connsiteX9" fmla="*/ 1238349 w 10049479"/>
              <a:gd name="connsiteY9" fmla="*/ 4367587 h 5283699"/>
              <a:gd name="connsiteX10" fmla="*/ 608429 w 10049479"/>
              <a:gd name="connsiteY10" fmla="*/ 4052627 h 5283699"/>
              <a:gd name="connsiteX11" fmla="*/ 100429 w 10049479"/>
              <a:gd name="connsiteY11" fmla="*/ 4377747 h 5283699"/>
              <a:gd name="connsiteX12" fmla="*/ 23213 w 10049479"/>
              <a:gd name="connsiteY12" fmla="*/ 4484876 h 5283699"/>
              <a:gd name="connsiteX13" fmla="*/ 391003 w 10049479"/>
              <a:gd name="connsiteY13" fmla="*/ 4720015 h 5283699"/>
              <a:gd name="connsiteX14" fmla="*/ 817724 w 10049479"/>
              <a:gd name="connsiteY14" fmla="*/ 4948367 h 5283699"/>
              <a:gd name="connsiteX15" fmla="*/ 1624429 w 10049479"/>
              <a:gd name="connsiteY15" fmla="*/ 5251967 h 5283699"/>
              <a:gd name="connsiteX16" fmla="*/ 2000348 w 10049479"/>
              <a:gd name="connsiteY16" fmla="*/ 5171008 h 5283699"/>
              <a:gd name="connsiteX17" fmla="*/ 3534509 w 10049479"/>
              <a:gd name="connsiteY17" fmla="*/ 4337107 h 5283699"/>
              <a:gd name="connsiteX18" fmla="*/ 4428589 w 10049479"/>
              <a:gd name="connsiteY18" fmla="*/ 3717347 h 5283699"/>
              <a:gd name="connsiteX19" fmla="*/ 4936589 w 10049479"/>
              <a:gd name="connsiteY19" fmla="*/ 2345747 h 5283699"/>
              <a:gd name="connsiteX20" fmla="*/ 4824829 w 10049479"/>
              <a:gd name="connsiteY20" fmla="*/ 1959667 h 5283699"/>
              <a:gd name="connsiteX21" fmla="*/ 5952589 w 10049479"/>
              <a:gd name="connsiteY21" fmla="*/ 2152707 h 5283699"/>
              <a:gd name="connsiteX22" fmla="*/ 6968589 w 10049479"/>
              <a:gd name="connsiteY22" fmla="*/ 2203507 h 5283699"/>
              <a:gd name="connsiteX23" fmla="*/ 7720429 w 10049479"/>
              <a:gd name="connsiteY23" fmla="*/ 2010467 h 5283699"/>
              <a:gd name="connsiteX24" fmla="*/ 7608669 w 10049479"/>
              <a:gd name="connsiteY24" fmla="*/ 1573587 h 5283699"/>
              <a:gd name="connsiteX25" fmla="*/ 7822029 w 10049479"/>
              <a:gd name="connsiteY25" fmla="*/ 1339907 h 5283699"/>
              <a:gd name="connsiteX26" fmla="*/ 9884509 w 10049479"/>
              <a:gd name="connsiteY26" fmla="*/ 1299267 h 5283699"/>
              <a:gd name="connsiteX27" fmla="*/ 9925149 w 10049479"/>
              <a:gd name="connsiteY27" fmla="*/ 1319587 h 5283699"/>
              <a:gd name="connsiteX28" fmla="*/ 9935309 w 10049479"/>
              <a:gd name="connsiteY28" fmla="*/ 29267 h 5283699"/>
              <a:gd name="connsiteX29" fmla="*/ 9925149 w 10049479"/>
              <a:gd name="connsiteY29" fmla="*/ 903027 h 5283699"/>
              <a:gd name="connsiteX30" fmla="*/ 3107789 w 10049479"/>
              <a:gd name="connsiteY30" fmla="*/ 59747 h 5283699"/>
              <a:gd name="connsiteX0" fmla="*/ 3107789 w 10049479"/>
              <a:gd name="connsiteY0" fmla="*/ 59747 h 5283699"/>
              <a:gd name="connsiteX1" fmla="*/ 2670909 w 10049479"/>
              <a:gd name="connsiteY1" fmla="*/ 1715827 h 5283699"/>
              <a:gd name="connsiteX2" fmla="*/ 1969869 w 10049479"/>
              <a:gd name="connsiteY2" fmla="*/ 2051107 h 5283699"/>
              <a:gd name="connsiteX3" fmla="*/ 2051149 w 10049479"/>
              <a:gd name="connsiteY3" fmla="*/ 3473507 h 5283699"/>
              <a:gd name="connsiteX4" fmla="*/ 2040989 w 10049479"/>
              <a:gd name="connsiteY4" fmla="*/ 3483667 h 5283699"/>
              <a:gd name="connsiteX5" fmla="*/ 1431389 w 10049479"/>
              <a:gd name="connsiteY5" fmla="*/ 3199187 h 5283699"/>
              <a:gd name="connsiteX6" fmla="*/ 1553309 w 10049479"/>
              <a:gd name="connsiteY6" fmla="*/ 3443027 h 5283699"/>
              <a:gd name="connsiteX7" fmla="*/ 1350109 w 10049479"/>
              <a:gd name="connsiteY7" fmla="*/ 3524307 h 5283699"/>
              <a:gd name="connsiteX8" fmla="*/ 1339949 w 10049479"/>
              <a:gd name="connsiteY8" fmla="*/ 4133907 h 5283699"/>
              <a:gd name="connsiteX9" fmla="*/ 1238349 w 10049479"/>
              <a:gd name="connsiteY9" fmla="*/ 4367587 h 5283699"/>
              <a:gd name="connsiteX10" fmla="*/ 608429 w 10049479"/>
              <a:gd name="connsiteY10" fmla="*/ 4052627 h 5283699"/>
              <a:gd name="connsiteX11" fmla="*/ 100429 w 10049479"/>
              <a:gd name="connsiteY11" fmla="*/ 4377747 h 5283699"/>
              <a:gd name="connsiteX12" fmla="*/ 23213 w 10049479"/>
              <a:gd name="connsiteY12" fmla="*/ 4484876 h 5283699"/>
              <a:gd name="connsiteX13" fmla="*/ 391003 w 10049479"/>
              <a:gd name="connsiteY13" fmla="*/ 4720015 h 5283699"/>
              <a:gd name="connsiteX14" fmla="*/ 598267 w 10049479"/>
              <a:gd name="connsiteY14" fmla="*/ 4839899 h 5283699"/>
              <a:gd name="connsiteX15" fmla="*/ 817724 w 10049479"/>
              <a:gd name="connsiteY15" fmla="*/ 4948367 h 5283699"/>
              <a:gd name="connsiteX16" fmla="*/ 1624429 w 10049479"/>
              <a:gd name="connsiteY16" fmla="*/ 5251967 h 5283699"/>
              <a:gd name="connsiteX17" fmla="*/ 2000348 w 10049479"/>
              <a:gd name="connsiteY17" fmla="*/ 5171008 h 5283699"/>
              <a:gd name="connsiteX18" fmla="*/ 3534509 w 10049479"/>
              <a:gd name="connsiteY18" fmla="*/ 4337107 h 5283699"/>
              <a:gd name="connsiteX19" fmla="*/ 4428589 w 10049479"/>
              <a:gd name="connsiteY19" fmla="*/ 3717347 h 5283699"/>
              <a:gd name="connsiteX20" fmla="*/ 4936589 w 10049479"/>
              <a:gd name="connsiteY20" fmla="*/ 2345747 h 5283699"/>
              <a:gd name="connsiteX21" fmla="*/ 4824829 w 10049479"/>
              <a:gd name="connsiteY21" fmla="*/ 1959667 h 5283699"/>
              <a:gd name="connsiteX22" fmla="*/ 5952589 w 10049479"/>
              <a:gd name="connsiteY22" fmla="*/ 2152707 h 5283699"/>
              <a:gd name="connsiteX23" fmla="*/ 6968589 w 10049479"/>
              <a:gd name="connsiteY23" fmla="*/ 2203507 h 5283699"/>
              <a:gd name="connsiteX24" fmla="*/ 7720429 w 10049479"/>
              <a:gd name="connsiteY24" fmla="*/ 2010467 h 5283699"/>
              <a:gd name="connsiteX25" fmla="*/ 7608669 w 10049479"/>
              <a:gd name="connsiteY25" fmla="*/ 1573587 h 5283699"/>
              <a:gd name="connsiteX26" fmla="*/ 7822029 w 10049479"/>
              <a:gd name="connsiteY26" fmla="*/ 1339907 h 5283699"/>
              <a:gd name="connsiteX27" fmla="*/ 9884509 w 10049479"/>
              <a:gd name="connsiteY27" fmla="*/ 1299267 h 5283699"/>
              <a:gd name="connsiteX28" fmla="*/ 9925149 w 10049479"/>
              <a:gd name="connsiteY28" fmla="*/ 1319587 h 5283699"/>
              <a:gd name="connsiteX29" fmla="*/ 9935309 w 10049479"/>
              <a:gd name="connsiteY29" fmla="*/ 29267 h 5283699"/>
              <a:gd name="connsiteX30" fmla="*/ 9925149 w 10049479"/>
              <a:gd name="connsiteY30" fmla="*/ 903027 h 5283699"/>
              <a:gd name="connsiteX31" fmla="*/ 3107789 w 10049479"/>
              <a:gd name="connsiteY31" fmla="*/ 59747 h 5283699"/>
              <a:gd name="connsiteX0" fmla="*/ 3107789 w 10049479"/>
              <a:gd name="connsiteY0" fmla="*/ 59747 h 5283699"/>
              <a:gd name="connsiteX1" fmla="*/ 2670909 w 10049479"/>
              <a:gd name="connsiteY1" fmla="*/ 1715827 h 5283699"/>
              <a:gd name="connsiteX2" fmla="*/ 1969869 w 10049479"/>
              <a:gd name="connsiteY2" fmla="*/ 2051107 h 5283699"/>
              <a:gd name="connsiteX3" fmla="*/ 2051149 w 10049479"/>
              <a:gd name="connsiteY3" fmla="*/ 3473507 h 5283699"/>
              <a:gd name="connsiteX4" fmla="*/ 2040989 w 10049479"/>
              <a:gd name="connsiteY4" fmla="*/ 3483667 h 5283699"/>
              <a:gd name="connsiteX5" fmla="*/ 1431389 w 10049479"/>
              <a:gd name="connsiteY5" fmla="*/ 3199187 h 5283699"/>
              <a:gd name="connsiteX6" fmla="*/ 1553309 w 10049479"/>
              <a:gd name="connsiteY6" fmla="*/ 3443027 h 5283699"/>
              <a:gd name="connsiteX7" fmla="*/ 1350109 w 10049479"/>
              <a:gd name="connsiteY7" fmla="*/ 3524307 h 5283699"/>
              <a:gd name="connsiteX8" fmla="*/ 1339949 w 10049479"/>
              <a:gd name="connsiteY8" fmla="*/ 4133907 h 5283699"/>
              <a:gd name="connsiteX9" fmla="*/ 1238349 w 10049479"/>
              <a:gd name="connsiteY9" fmla="*/ 4367587 h 5283699"/>
              <a:gd name="connsiteX10" fmla="*/ 608429 w 10049479"/>
              <a:gd name="connsiteY10" fmla="*/ 4052627 h 5283699"/>
              <a:gd name="connsiteX11" fmla="*/ 100429 w 10049479"/>
              <a:gd name="connsiteY11" fmla="*/ 4377747 h 5283699"/>
              <a:gd name="connsiteX12" fmla="*/ 23213 w 10049479"/>
              <a:gd name="connsiteY12" fmla="*/ 4484876 h 5283699"/>
              <a:gd name="connsiteX13" fmla="*/ 391003 w 10049479"/>
              <a:gd name="connsiteY13" fmla="*/ 4720015 h 5283699"/>
              <a:gd name="connsiteX14" fmla="*/ 647035 w 10049479"/>
              <a:gd name="connsiteY14" fmla="*/ 4691471 h 5283699"/>
              <a:gd name="connsiteX15" fmla="*/ 817724 w 10049479"/>
              <a:gd name="connsiteY15" fmla="*/ 4948367 h 5283699"/>
              <a:gd name="connsiteX16" fmla="*/ 1624429 w 10049479"/>
              <a:gd name="connsiteY16" fmla="*/ 5251967 h 5283699"/>
              <a:gd name="connsiteX17" fmla="*/ 2000348 w 10049479"/>
              <a:gd name="connsiteY17" fmla="*/ 5171008 h 5283699"/>
              <a:gd name="connsiteX18" fmla="*/ 3534509 w 10049479"/>
              <a:gd name="connsiteY18" fmla="*/ 4337107 h 5283699"/>
              <a:gd name="connsiteX19" fmla="*/ 4428589 w 10049479"/>
              <a:gd name="connsiteY19" fmla="*/ 3717347 h 5283699"/>
              <a:gd name="connsiteX20" fmla="*/ 4936589 w 10049479"/>
              <a:gd name="connsiteY20" fmla="*/ 2345747 h 5283699"/>
              <a:gd name="connsiteX21" fmla="*/ 4824829 w 10049479"/>
              <a:gd name="connsiteY21" fmla="*/ 1959667 h 5283699"/>
              <a:gd name="connsiteX22" fmla="*/ 5952589 w 10049479"/>
              <a:gd name="connsiteY22" fmla="*/ 2152707 h 5283699"/>
              <a:gd name="connsiteX23" fmla="*/ 6968589 w 10049479"/>
              <a:gd name="connsiteY23" fmla="*/ 2203507 h 5283699"/>
              <a:gd name="connsiteX24" fmla="*/ 7720429 w 10049479"/>
              <a:gd name="connsiteY24" fmla="*/ 2010467 h 5283699"/>
              <a:gd name="connsiteX25" fmla="*/ 7608669 w 10049479"/>
              <a:gd name="connsiteY25" fmla="*/ 1573587 h 5283699"/>
              <a:gd name="connsiteX26" fmla="*/ 7822029 w 10049479"/>
              <a:gd name="connsiteY26" fmla="*/ 1339907 h 5283699"/>
              <a:gd name="connsiteX27" fmla="*/ 9884509 w 10049479"/>
              <a:gd name="connsiteY27" fmla="*/ 1299267 h 5283699"/>
              <a:gd name="connsiteX28" fmla="*/ 9925149 w 10049479"/>
              <a:gd name="connsiteY28" fmla="*/ 1319587 h 5283699"/>
              <a:gd name="connsiteX29" fmla="*/ 9935309 w 10049479"/>
              <a:gd name="connsiteY29" fmla="*/ 29267 h 5283699"/>
              <a:gd name="connsiteX30" fmla="*/ 9925149 w 10049479"/>
              <a:gd name="connsiteY30" fmla="*/ 903027 h 5283699"/>
              <a:gd name="connsiteX31" fmla="*/ 3107789 w 10049479"/>
              <a:gd name="connsiteY31" fmla="*/ 59747 h 5283699"/>
              <a:gd name="connsiteX0" fmla="*/ 3100123 w 10041813"/>
              <a:gd name="connsiteY0" fmla="*/ 59747 h 5283699"/>
              <a:gd name="connsiteX1" fmla="*/ 2663243 w 10041813"/>
              <a:gd name="connsiteY1" fmla="*/ 1715827 h 5283699"/>
              <a:gd name="connsiteX2" fmla="*/ 1962203 w 10041813"/>
              <a:gd name="connsiteY2" fmla="*/ 2051107 h 5283699"/>
              <a:gd name="connsiteX3" fmla="*/ 2043483 w 10041813"/>
              <a:gd name="connsiteY3" fmla="*/ 3473507 h 5283699"/>
              <a:gd name="connsiteX4" fmla="*/ 2033323 w 10041813"/>
              <a:gd name="connsiteY4" fmla="*/ 3483667 h 5283699"/>
              <a:gd name="connsiteX5" fmla="*/ 1423723 w 10041813"/>
              <a:gd name="connsiteY5" fmla="*/ 3199187 h 5283699"/>
              <a:gd name="connsiteX6" fmla="*/ 1545643 w 10041813"/>
              <a:gd name="connsiteY6" fmla="*/ 3443027 h 5283699"/>
              <a:gd name="connsiteX7" fmla="*/ 1342443 w 10041813"/>
              <a:gd name="connsiteY7" fmla="*/ 3524307 h 5283699"/>
              <a:gd name="connsiteX8" fmla="*/ 1332283 w 10041813"/>
              <a:gd name="connsiteY8" fmla="*/ 4133907 h 5283699"/>
              <a:gd name="connsiteX9" fmla="*/ 1230683 w 10041813"/>
              <a:gd name="connsiteY9" fmla="*/ 4367587 h 5283699"/>
              <a:gd name="connsiteX10" fmla="*/ 600763 w 10041813"/>
              <a:gd name="connsiteY10" fmla="*/ 4052627 h 5283699"/>
              <a:gd name="connsiteX11" fmla="*/ 92763 w 10041813"/>
              <a:gd name="connsiteY11" fmla="*/ 4377747 h 5283699"/>
              <a:gd name="connsiteX12" fmla="*/ 15547 w 10041813"/>
              <a:gd name="connsiteY12" fmla="*/ 4484876 h 5283699"/>
              <a:gd name="connsiteX13" fmla="*/ 279705 w 10041813"/>
              <a:gd name="connsiteY13" fmla="*/ 4662928 h 5283699"/>
              <a:gd name="connsiteX14" fmla="*/ 383337 w 10041813"/>
              <a:gd name="connsiteY14" fmla="*/ 4720015 h 5283699"/>
              <a:gd name="connsiteX15" fmla="*/ 639369 w 10041813"/>
              <a:gd name="connsiteY15" fmla="*/ 4691471 h 5283699"/>
              <a:gd name="connsiteX16" fmla="*/ 810058 w 10041813"/>
              <a:gd name="connsiteY16" fmla="*/ 4948367 h 5283699"/>
              <a:gd name="connsiteX17" fmla="*/ 1616763 w 10041813"/>
              <a:gd name="connsiteY17" fmla="*/ 5251967 h 5283699"/>
              <a:gd name="connsiteX18" fmla="*/ 1992682 w 10041813"/>
              <a:gd name="connsiteY18" fmla="*/ 5171008 h 5283699"/>
              <a:gd name="connsiteX19" fmla="*/ 3526843 w 10041813"/>
              <a:gd name="connsiteY19" fmla="*/ 4337107 h 5283699"/>
              <a:gd name="connsiteX20" fmla="*/ 4420923 w 10041813"/>
              <a:gd name="connsiteY20" fmla="*/ 3717347 h 5283699"/>
              <a:gd name="connsiteX21" fmla="*/ 4928923 w 10041813"/>
              <a:gd name="connsiteY21" fmla="*/ 2345747 h 5283699"/>
              <a:gd name="connsiteX22" fmla="*/ 4817163 w 10041813"/>
              <a:gd name="connsiteY22" fmla="*/ 1959667 h 5283699"/>
              <a:gd name="connsiteX23" fmla="*/ 5944923 w 10041813"/>
              <a:gd name="connsiteY23" fmla="*/ 2152707 h 5283699"/>
              <a:gd name="connsiteX24" fmla="*/ 6960923 w 10041813"/>
              <a:gd name="connsiteY24" fmla="*/ 2203507 h 5283699"/>
              <a:gd name="connsiteX25" fmla="*/ 7712763 w 10041813"/>
              <a:gd name="connsiteY25" fmla="*/ 2010467 h 5283699"/>
              <a:gd name="connsiteX26" fmla="*/ 7601003 w 10041813"/>
              <a:gd name="connsiteY26" fmla="*/ 1573587 h 5283699"/>
              <a:gd name="connsiteX27" fmla="*/ 7814363 w 10041813"/>
              <a:gd name="connsiteY27" fmla="*/ 1339907 h 5283699"/>
              <a:gd name="connsiteX28" fmla="*/ 9876843 w 10041813"/>
              <a:gd name="connsiteY28" fmla="*/ 1299267 h 5283699"/>
              <a:gd name="connsiteX29" fmla="*/ 9917483 w 10041813"/>
              <a:gd name="connsiteY29" fmla="*/ 1319587 h 5283699"/>
              <a:gd name="connsiteX30" fmla="*/ 9927643 w 10041813"/>
              <a:gd name="connsiteY30" fmla="*/ 29267 h 5283699"/>
              <a:gd name="connsiteX31" fmla="*/ 9917483 w 10041813"/>
              <a:gd name="connsiteY31" fmla="*/ 903027 h 5283699"/>
              <a:gd name="connsiteX32" fmla="*/ 3100123 w 10041813"/>
              <a:gd name="connsiteY32" fmla="*/ 59747 h 5283699"/>
              <a:gd name="connsiteX0" fmla="*/ 3105984 w 10047674"/>
              <a:gd name="connsiteY0" fmla="*/ 59747 h 5283699"/>
              <a:gd name="connsiteX1" fmla="*/ 2669104 w 10047674"/>
              <a:gd name="connsiteY1" fmla="*/ 1715827 h 5283699"/>
              <a:gd name="connsiteX2" fmla="*/ 1968064 w 10047674"/>
              <a:gd name="connsiteY2" fmla="*/ 2051107 h 5283699"/>
              <a:gd name="connsiteX3" fmla="*/ 2049344 w 10047674"/>
              <a:gd name="connsiteY3" fmla="*/ 3473507 h 5283699"/>
              <a:gd name="connsiteX4" fmla="*/ 2039184 w 10047674"/>
              <a:gd name="connsiteY4" fmla="*/ 3483667 h 5283699"/>
              <a:gd name="connsiteX5" fmla="*/ 1429584 w 10047674"/>
              <a:gd name="connsiteY5" fmla="*/ 3199187 h 5283699"/>
              <a:gd name="connsiteX6" fmla="*/ 1551504 w 10047674"/>
              <a:gd name="connsiteY6" fmla="*/ 3443027 h 5283699"/>
              <a:gd name="connsiteX7" fmla="*/ 1348304 w 10047674"/>
              <a:gd name="connsiteY7" fmla="*/ 3524307 h 5283699"/>
              <a:gd name="connsiteX8" fmla="*/ 1338144 w 10047674"/>
              <a:gd name="connsiteY8" fmla="*/ 4133907 h 5283699"/>
              <a:gd name="connsiteX9" fmla="*/ 1236544 w 10047674"/>
              <a:gd name="connsiteY9" fmla="*/ 4367587 h 5283699"/>
              <a:gd name="connsiteX10" fmla="*/ 606624 w 10047674"/>
              <a:gd name="connsiteY10" fmla="*/ 4052627 h 5283699"/>
              <a:gd name="connsiteX11" fmla="*/ 98624 w 10047674"/>
              <a:gd name="connsiteY11" fmla="*/ 4377747 h 5283699"/>
              <a:gd name="connsiteX12" fmla="*/ 21408 w 10047674"/>
              <a:gd name="connsiteY12" fmla="*/ 4484876 h 5283699"/>
              <a:gd name="connsiteX13" fmla="*/ 364814 w 10047674"/>
              <a:gd name="connsiteY13" fmla="*/ 5011163 h 5283699"/>
              <a:gd name="connsiteX14" fmla="*/ 389198 w 10047674"/>
              <a:gd name="connsiteY14" fmla="*/ 4720015 h 5283699"/>
              <a:gd name="connsiteX15" fmla="*/ 645230 w 10047674"/>
              <a:gd name="connsiteY15" fmla="*/ 4691471 h 5283699"/>
              <a:gd name="connsiteX16" fmla="*/ 815919 w 10047674"/>
              <a:gd name="connsiteY16" fmla="*/ 4948367 h 5283699"/>
              <a:gd name="connsiteX17" fmla="*/ 1622624 w 10047674"/>
              <a:gd name="connsiteY17" fmla="*/ 5251967 h 5283699"/>
              <a:gd name="connsiteX18" fmla="*/ 1998543 w 10047674"/>
              <a:gd name="connsiteY18" fmla="*/ 5171008 h 5283699"/>
              <a:gd name="connsiteX19" fmla="*/ 3532704 w 10047674"/>
              <a:gd name="connsiteY19" fmla="*/ 4337107 h 5283699"/>
              <a:gd name="connsiteX20" fmla="*/ 4426784 w 10047674"/>
              <a:gd name="connsiteY20" fmla="*/ 3717347 h 5283699"/>
              <a:gd name="connsiteX21" fmla="*/ 4934784 w 10047674"/>
              <a:gd name="connsiteY21" fmla="*/ 2345747 h 5283699"/>
              <a:gd name="connsiteX22" fmla="*/ 4823024 w 10047674"/>
              <a:gd name="connsiteY22" fmla="*/ 1959667 h 5283699"/>
              <a:gd name="connsiteX23" fmla="*/ 5950784 w 10047674"/>
              <a:gd name="connsiteY23" fmla="*/ 2152707 h 5283699"/>
              <a:gd name="connsiteX24" fmla="*/ 6966784 w 10047674"/>
              <a:gd name="connsiteY24" fmla="*/ 2203507 h 5283699"/>
              <a:gd name="connsiteX25" fmla="*/ 7718624 w 10047674"/>
              <a:gd name="connsiteY25" fmla="*/ 2010467 h 5283699"/>
              <a:gd name="connsiteX26" fmla="*/ 7606864 w 10047674"/>
              <a:gd name="connsiteY26" fmla="*/ 1573587 h 5283699"/>
              <a:gd name="connsiteX27" fmla="*/ 7820224 w 10047674"/>
              <a:gd name="connsiteY27" fmla="*/ 1339907 h 5283699"/>
              <a:gd name="connsiteX28" fmla="*/ 9882704 w 10047674"/>
              <a:gd name="connsiteY28" fmla="*/ 1299267 h 5283699"/>
              <a:gd name="connsiteX29" fmla="*/ 9923344 w 10047674"/>
              <a:gd name="connsiteY29" fmla="*/ 1319587 h 5283699"/>
              <a:gd name="connsiteX30" fmla="*/ 9933504 w 10047674"/>
              <a:gd name="connsiteY30" fmla="*/ 29267 h 5283699"/>
              <a:gd name="connsiteX31" fmla="*/ 9923344 w 10047674"/>
              <a:gd name="connsiteY31" fmla="*/ 903027 h 5283699"/>
              <a:gd name="connsiteX32" fmla="*/ 3105984 w 10047674"/>
              <a:gd name="connsiteY32" fmla="*/ 59747 h 5283699"/>
              <a:gd name="connsiteX0" fmla="*/ 3088872 w 10030562"/>
              <a:gd name="connsiteY0" fmla="*/ 59747 h 5283699"/>
              <a:gd name="connsiteX1" fmla="*/ 2651992 w 10030562"/>
              <a:gd name="connsiteY1" fmla="*/ 1715827 h 5283699"/>
              <a:gd name="connsiteX2" fmla="*/ 1950952 w 10030562"/>
              <a:gd name="connsiteY2" fmla="*/ 2051107 h 5283699"/>
              <a:gd name="connsiteX3" fmla="*/ 2032232 w 10030562"/>
              <a:gd name="connsiteY3" fmla="*/ 3473507 h 5283699"/>
              <a:gd name="connsiteX4" fmla="*/ 2022072 w 10030562"/>
              <a:gd name="connsiteY4" fmla="*/ 3483667 h 5283699"/>
              <a:gd name="connsiteX5" fmla="*/ 1412472 w 10030562"/>
              <a:gd name="connsiteY5" fmla="*/ 3199187 h 5283699"/>
              <a:gd name="connsiteX6" fmla="*/ 1534392 w 10030562"/>
              <a:gd name="connsiteY6" fmla="*/ 3443027 h 5283699"/>
              <a:gd name="connsiteX7" fmla="*/ 1331192 w 10030562"/>
              <a:gd name="connsiteY7" fmla="*/ 3524307 h 5283699"/>
              <a:gd name="connsiteX8" fmla="*/ 1321032 w 10030562"/>
              <a:gd name="connsiteY8" fmla="*/ 4133907 h 5283699"/>
              <a:gd name="connsiteX9" fmla="*/ 1219432 w 10030562"/>
              <a:gd name="connsiteY9" fmla="*/ 4367587 h 5283699"/>
              <a:gd name="connsiteX10" fmla="*/ 589512 w 10030562"/>
              <a:gd name="connsiteY10" fmla="*/ 4052627 h 5283699"/>
              <a:gd name="connsiteX11" fmla="*/ 81512 w 10030562"/>
              <a:gd name="connsiteY11" fmla="*/ 4377747 h 5283699"/>
              <a:gd name="connsiteX12" fmla="*/ 4296 w 10030562"/>
              <a:gd name="connsiteY12" fmla="*/ 4484876 h 5283699"/>
              <a:gd name="connsiteX13" fmla="*/ 116054 w 10030562"/>
              <a:gd name="connsiteY13" fmla="*/ 4685763 h 5283699"/>
              <a:gd name="connsiteX14" fmla="*/ 347702 w 10030562"/>
              <a:gd name="connsiteY14" fmla="*/ 5011163 h 5283699"/>
              <a:gd name="connsiteX15" fmla="*/ 372086 w 10030562"/>
              <a:gd name="connsiteY15" fmla="*/ 4720015 h 5283699"/>
              <a:gd name="connsiteX16" fmla="*/ 628118 w 10030562"/>
              <a:gd name="connsiteY16" fmla="*/ 4691471 h 5283699"/>
              <a:gd name="connsiteX17" fmla="*/ 798807 w 10030562"/>
              <a:gd name="connsiteY17" fmla="*/ 4948367 h 5283699"/>
              <a:gd name="connsiteX18" fmla="*/ 1605512 w 10030562"/>
              <a:gd name="connsiteY18" fmla="*/ 5251967 h 5283699"/>
              <a:gd name="connsiteX19" fmla="*/ 1981431 w 10030562"/>
              <a:gd name="connsiteY19" fmla="*/ 5171008 h 5283699"/>
              <a:gd name="connsiteX20" fmla="*/ 3515592 w 10030562"/>
              <a:gd name="connsiteY20" fmla="*/ 4337107 h 5283699"/>
              <a:gd name="connsiteX21" fmla="*/ 4409672 w 10030562"/>
              <a:gd name="connsiteY21" fmla="*/ 3717347 h 5283699"/>
              <a:gd name="connsiteX22" fmla="*/ 4917672 w 10030562"/>
              <a:gd name="connsiteY22" fmla="*/ 2345747 h 5283699"/>
              <a:gd name="connsiteX23" fmla="*/ 4805912 w 10030562"/>
              <a:gd name="connsiteY23" fmla="*/ 1959667 h 5283699"/>
              <a:gd name="connsiteX24" fmla="*/ 5933672 w 10030562"/>
              <a:gd name="connsiteY24" fmla="*/ 2152707 h 5283699"/>
              <a:gd name="connsiteX25" fmla="*/ 6949672 w 10030562"/>
              <a:gd name="connsiteY25" fmla="*/ 2203507 h 5283699"/>
              <a:gd name="connsiteX26" fmla="*/ 7701512 w 10030562"/>
              <a:gd name="connsiteY26" fmla="*/ 2010467 h 5283699"/>
              <a:gd name="connsiteX27" fmla="*/ 7589752 w 10030562"/>
              <a:gd name="connsiteY27" fmla="*/ 1573587 h 5283699"/>
              <a:gd name="connsiteX28" fmla="*/ 7803112 w 10030562"/>
              <a:gd name="connsiteY28" fmla="*/ 1339907 h 5283699"/>
              <a:gd name="connsiteX29" fmla="*/ 9865592 w 10030562"/>
              <a:gd name="connsiteY29" fmla="*/ 1299267 h 5283699"/>
              <a:gd name="connsiteX30" fmla="*/ 9906232 w 10030562"/>
              <a:gd name="connsiteY30" fmla="*/ 1319587 h 5283699"/>
              <a:gd name="connsiteX31" fmla="*/ 9916392 w 10030562"/>
              <a:gd name="connsiteY31" fmla="*/ 29267 h 5283699"/>
              <a:gd name="connsiteX32" fmla="*/ 9906232 w 10030562"/>
              <a:gd name="connsiteY32" fmla="*/ 903027 h 5283699"/>
              <a:gd name="connsiteX33" fmla="*/ 3088872 w 10030562"/>
              <a:gd name="connsiteY33" fmla="*/ 59747 h 5283699"/>
              <a:gd name="connsiteX0" fmla="*/ 3156391 w 10098081"/>
              <a:gd name="connsiteY0" fmla="*/ 59747 h 5283699"/>
              <a:gd name="connsiteX1" fmla="*/ 2719511 w 10098081"/>
              <a:gd name="connsiteY1" fmla="*/ 1715827 h 5283699"/>
              <a:gd name="connsiteX2" fmla="*/ 2018471 w 10098081"/>
              <a:gd name="connsiteY2" fmla="*/ 2051107 h 5283699"/>
              <a:gd name="connsiteX3" fmla="*/ 2099751 w 10098081"/>
              <a:gd name="connsiteY3" fmla="*/ 3473507 h 5283699"/>
              <a:gd name="connsiteX4" fmla="*/ 2089591 w 10098081"/>
              <a:gd name="connsiteY4" fmla="*/ 3483667 h 5283699"/>
              <a:gd name="connsiteX5" fmla="*/ 1479991 w 10098081"/>
              <a:gd name="connsiteY5" fmla="*/ 3199187 h 5283699"/>
              <a:gd name="connsiteX6" fmla="*/ 1601911 w 10098081"/>
              <a:gd name="connsiteY6" fmla="*/ 3443027 h 5283699"/>
              <a:gd name="connsiteX7" fmla="*/ 1398711 w 10098081"/>
              <a:gd name="connsiteY7" fmla="*/ 3524307 h 5283699"/>
              <a:gd name="connsiteX8" fmla="*/ 1388551 w 10098081"/>
              <a:gd name="connsiteY8" fmla="*/ 4133907 h 5283699"/>
              <a:gd name="connsiteX9" fmla="*/ 1286951 w 10098081"/>
              <a:gd name="connsiteY9" fmla="*/ 4367587 h 5283699"/>
              <a:gd name="connsiteX10" fmla="*/ 657031 w 10098081"/>
              <a:gd name="connsiteY10" fmla="*/ 4052627 h 5283699"/>
              <a:gd name="connsiteX11" fmla="*/ 149031 w 10098081"/>
              <a:gd name="connsiteY11" fmla="*/ 4377747 h 5283699"/>
              <a:gd name="connsiteX12" fmla="*/ 71815 w 10098081"/>
              <a:gd name="connsiteY12" fmla="*/ 4484876 h 5283699"/>
              <a:gd name="connsiteX13" fmla="*/ 18981 w 10098081"/>
              <a:gd name="connsiteY13" fmla="*/ 4560171 h 5283699"/>
              <a:gd name="connsiteX14" fmla="*/ 415221 w 10098081"/>
              <a:gd name="connsiteY14" fmla="*/ 5011163 h 5283699"/>
              <a:gd name="connsiteX15" fmla="*/ 439605 w 10098081"/>
              <a:gd name="connsiteY15" fmla="*/ 4720015 h 5283699"/>
              <a:gd name="connsiteX16" fmla="*/ 695637 w 10098081"/>
              <a:gd name="connsiteY16" fmla="*/ 4691471 h 5283699"/>
              <a:gd name="connsiteX17" fmla="*/ 866326 w 10098081"/>
              <a:gd name="connsiteY17" fmla="*/ 4948367 h 5283699"/>
              <a:gd name="connsiteX18" fmla="*/ 1673031 w 10098081"/>
              <a:gd name="connsiteY18" fmla="*/ 5251967 h 5283699"/>
              <a:gd name="connsiteX19" fmla="*/ 2048950 w 10098081"/>
              <a:gd name="connsiteY19" fmla="*/ 5171008 h 5283699"/>
              <a:gd name="connsiteX20" fmla="*/ 3583111 w 10098081"/>
              <a:gd name="connsiteY20" fmla="*/ 4337107 h 5283699"/>
              <a:gd name="connsiteX21" fmla="*/ 4477191 w 10098081"/>
              <a:gd name="connsiteY21" fmla="*/ 3717347 h 5283699"/>
              <a:gd name="connsiteX22" fmla="*/ 4985191 w 10098081"/>
              <a:gd name="connsiteY22" fmla="*/ 2345747 h 5283699"/>
              <a:gd name="connsiteX23" fmla="*/ 4873431 w 10098081"/>
              <a:gd name="connsiteY23" fmla="*/ 1959667 h 5283699"/>
              <a:gd name="connsiteX24" fmla="*/ 6001191 w 10098081"/>
              <a:gd name="connsiteY24" fmla="*/ 2152707 h 5283699"/>
              <a:gd name="connsiteX25" fmla="*/ 7017191 w 10098081"/>
              <a:gd name="connsiteY25" fmla="*/ 2203507 h 5283699"/>
              <a:gd name="connsiteX26" fmla="*/ 7769031 w 10098081"/>
              <a:gd name="connsiteY26" fmla="*/ 2010467 h 5283699"/>
              <a:gd name="connsiteX27" fmla="*/ 7657271 w 10098081"/>
              <a:gd name="connsiteY27" fmla="*/ 1573587 h 5283699"/>
              <a:gd name="connsiteX28" fmla="*/ 7870631 w 10098081"/>
              <a:gd name="connsiteY28" fmla="*/ 1339907 h 5283699"/>
              <a:gd name="connsiteX29" fmla="*/ 9933111 w 10098081"/>
              <a:gd name="connsiteY29" fmla="*/ 1299267 h 5283699"/>
              <a:gd name="connsiteX30" fmla="*/ 9973751 w 10098081"/>
              <a:gd name="connsiteY30" fmla="*/ 1319587 h 5283699"/>
              <a:gd name="connsiteX31" fmla="*/ 9983911 w 10098081"/>
              <a:gd name="connsiteY31" fmla="*/ 29267 h 5283699"/>
              <a:gd name="connsiteX32" fmla="*/ 9973751 w 10098081"/>
              <a:gd name="connsiteY32" fmla="*/ 903027 h 5283699"/>
              <a:gd name="connsiteX33" fmla="*/ 3156391 w 10098081"/>
              <a:gd name="connsiteY33" fmla="*/ 59747 h 5283699"/>
              <a:gd name="connsiteX0" fmla="*/ 3156391 w 10098081"/>
              <a:gd name="connsiteY0" fmla="*/ 59747 h 5278199"/>
              <a:gd name="connsiteX1" fmla="*/ 2719511 w 10098081"/>
              <a:gd name="connsiteY1" fmla="*/ 1715827 h 5278199"/>
              <a:gd name="connsiteX2" fmla="*/ 2018471 w 10098081"/>
              <a:gd name="connsiteY2" fmla="*/ 2051107 h 5278199"/>
              <a:gd name="connsiteX3" fmla="*/ 2099751 w 10098081"/>
              <a:gd name="connsiteY3" fmla="*/ 3473507 h 5278199"/>
              <a:gd name="connsiteX4" fmla="*/ 2089591 w 10098081"/>
              <a:gd name="connsiteY4" fmla="*/ 3483667 h 5278199"/>
              <a:gd name="connsiteX5" fmla="*/ 1479991 w 10098081"/>
              <a:gd name="connsiteY5" fmla="*/ 3199187 h 5278199"/>
              <a:gd name="connsiteX6" fmla="*/ 1601911 w 10098081"/>
              <a:gd name="connsiteY6" fmla="*/ 3443027 h 5278199"/>
              <a:gd name="connsiteX7" fmla="*/ 1398711 w 10098081"/>
              <a:gd name="connsiteY7" fmla="*/ 3524307 h 5278199"/>
              <a:gd name="connsiteX8" fmla="*/ 1388551 w 10098081"/>
              <a:gd name="connsiteY8" fmla="*/ 4133907 h 5278199"/>
              <a:gd name="connsiteX9" fmla="*/ 1286951 w 10098081"/>
              <a:gd name="connsiteY9" fmla="*/ 4367587 h 5278199"/>
              <a:gd name="connsiteX10" fmla="*/ 657031 w 10098081"/>
              <a:gd name="connsiteY10" fmla="*/ 4052627 h 5278199"/>
              <a:gd name="connsiteX11" fmla="*/ 149031 w 10098081"/>
              <a:gd name="connsiteY11" fmla="*/ 4377747 h 5278199"/>
              <a:gd name="connsiteX12" fmla="*/ 71815 w 10098081"/>
              <a:gd name="connsiteY12" fmla="*/ 4484876 h 5278199"/>
              <a:gd name="connsiteX13" fmla="*/ 18981 w 10098081"/>
              <a:gd name="connsiteY13" fmla="*/ 4560171 h 5278199"/>
              <a:gd name="connsiteX14" fmla="*/ 415221 w 10098081"/>
              <a:gd name="connsiteY14" fmla="*/ 5011163 h 5278199"/>
              <a:gd name="connsiteX15" fmla="*/ 439605 w 10098081"/>
              <a:gd name="connsiteY15" fmla="*/ 4720015 h 5278199"/>
              <a:gd name="connsiteX16" fmla="*/ 695637 w 10098081"/>
              <a:gd name="connsiteY16" fmla="*/ 4691471 h 5278199"/>
              <a:gd name="connsiteX17" fmla="*/ 866326 w 10098081"/>
              <a:gd name="connsiteY17" fmla="*/ 4948367 h 5278199"/>
              <a:gd name="connsiteX18" fmla="*/ 1049206 w 10098081"/>
              <a:gd name="connsiteY18" fmla="*/ 5028289 h 5278199"/>
              <a:gd name="connsiteX19" fmla="*/ 1673031 w 10098081"/>
              <a:gd name="connsiteY19" fmla="*/ 5251967 h 5278199"/>
              <a:gd name="connsiteX20" fmla="*/ 2048950 w 10098081"/>
              <a:gd name="connsiteY20" fmla="*/ 5171008 h 5278199"/>
              <a:gd name="connsiteX21" fmla="*/ 3583111 w 10098081"/>
              <a:gd name="connsiteY21" fmla="*/ 4337107 h 5278199"/>
              <a:gd name="connsiteX22" fmla="*/ 4477191 w 10098081"/>
              <a:gd name="connsiteY22" fmla="*/ 3717347 h 5278199"/>
              <a:gd name="connsiteX23" fmla="*/ 4985191 w 10098081"/>
              <a:gd name="connsiteY23" fmla="*/ 2345747 h 5278199"/>
              <a:gd name="connsiteX24" fmla="*/ 4873431 w 10098081"/>
              <a:gd name="connsiteY24" fmla="*/ 1959667 h 5278199"/>
              <a:gd name="connsiteX25" fmla="*/ 6001191 w 10098081"/>
              <a:gd name="connsiteY25" fmla="*/ 2152707 h 5278199"/>
              <a:gd name="connsiteX26" fmla="*/ 7017191 w 10098081"/>
              <a:gd name="connsiteY26" fmla="*/ 2203507 h 5278199"/>
              <a:gd name="connsiteX27" fmla="*/ 7769031 w 10098081"/>
              <a:gd name="connsiteY27" fmla="*/ 2010467 h 5278199"/>
              <a:gd name="connsiteX28" fmla="*/ 7657271 w 10098081"/>
              <a:gd name="connsiteY28" fmla="*/ 1573587 h 5278199"/>
              <a:gd name="connsiteX29" fmla="*/ 7870631 w 10098081"/>
              <a:gd name="connsiteY29" fmla="*/ 1339907 h 5278199"/>
              <a:gd name="connsiteX30" fmla="*/ 9933111 w 10098081"/>
              <a:gd name="connsiteY30" fmla="*/ 1299267 h 5278199"/>
              <a:gd name="connsiteX31" fmla="*/ 9973751 w 10098081"/>
              <a:gd name="connsiteY31" fmla="*/ 1319587 h 5278199"/>
              <a:gd name="connsiteX32" fmla="*/ 9983911 w 10098081"/>
              <a:gd name="connsiteY32" fmla="*/ 29267 h 5278199"/>
              <a:gd name="connsiteX33" fmla="*/ 9973751 w 10098081"/>
              <a:gd name="connsiteY33" fmla="*/ 903027 h 5278199"/>
              <a:gd name="connsiteX34" fmla="*/ 3156391 w 10098081"/>
              <a:gd name="connsiteY34" fmla="*/ 59747 h 5278199"/>
              <a:gd name="connsiteX0" fmla="*/ 3156391 w 10098081"/>
              <a:gd name="connsiteY0" fmla="*/ 59747 h 5278199"/>
              <a:gd name="connsiteX1" fmla="*/ 2719511 w 10098081"/>
              <a:gd name="connsiteY1" fmla="*/ 1715827 h 5278199"/>
              <a:gd name="connsiteX2" fmla="*/ 2018471 w 10098081"/>
              <a:gd name="connsiteY2" fmla="*/ 2051107 h 5278199"/>
              <a:gd name="connsiteX3" fmla="*/ 2099751 w 10098081"/>
              <a:gd name="connsiteY3" fmla="*/ 3473507 h 5278199"/>
              <a:gd name="connsiteX4" fmla="*/ 2089591 w 10098081"/>
              <a:gd name="connsiteY4" fmla="*/ 3483667 h 5278199"/>
              <a:gd name="connsiteX5" fmla="*/ 1479991 w 10098081"/>
              <a:gd name="connsiteY5" fmla="*/ 3199187 h 5278199"/>
              <a:gd name="connsiteX6" fmla="*/ 1601911 w 10098081"/>
              <a:gd name="connsiteY6" fmla="*/ 3443027 h 5278199"/>
              <a:gd name="connsiteX7" fmla="*/ 1398711 w 10098081"/>
              <a:gd name="connsiteY7" fmla="*/ 3524307 h 5278199"/>
              <a:gd name="connsiteX8" fmla="*/ 1388551 w 10098081"/>
              <a:gd name="connsiteY8" fmla="*/ 4133907 h 5278199"/>
              <a:gd name="connsiteX9" fmla="*/ 1286951 w 10098081"/>
              <a:gd name="connsiteY9" fmla="*/ 4367587 h 5278199"/>
              <a:gd name="connsiteX10" fmla="*/ 657031 w 10098081"/>
              <a:gd name="connsiteY10" fmla="*/ 4052627 h 5278199"/>
              <a:gd name="connsiteX11" fmla="*/ 149031 w 10098081"/>
              <a:gd name="connsiteY11" fmla="*/ 4377747 h 5278199"/>
              <a:gd name="connsiteX12" fmla="*/ 71815 w 10098081"/>
              <a:gd name="connsiteY12" fmla="*/ 4484876 h 5278199"/>
              <a:gd name="connsiteX13" fmla="*/ 18981 w 10098081"/>
              <a:gd name="connsiteY13" fmla="*/ 4560171 h 5278199"/>
              <a:gd name="connsiteX14" fmla="*/ 415221 w 10098081"/>
              <a:gd name="connsiteY14" fmla="*/ 5011163 h 5278199"/>
              <a:gd name="connsiteX15" fmla="*/ 439605 w 10098081"/>
              <a:gd name="connsiteY15" fmla="*/ 4720015 h 5278199"/>
              <a:gd name="connsiteX16" fmla="*/ 695637 w 10098081"/>
              <a:gd name="connsiteY16" fmla="*/ 4691471 h 5278199"/>
              <a:gd name="connsiteX17" fmla="*/ 799270 w 10098081"/>
              <a:gd name="connsiteY17" fmla="*/ 4817065 h 5278199"/>
              <a:gd name="connsiteX18" fmla="*/ 866326 w 10098081"/>
              <a:gd name="connsiteY18" fmla="*/ 4948367 h 5278199"/>
              <a:gd name="connsiteX19" fmla="*/ 1049206 w 10098081"/>
              <a:gd name="connsiteY19" fmla="*/ 5028289 h 5278199"/>
              <a:gd name="connsiteX20" fmla="*/ 1673031 w 10098081"/>
              <a:gd name="connsiteY20" fmla="*/ 5251967 h 5278199"/>
              <a:gd name="connsiteX21" fmla="*/ 2048950 w 10098081"/>
              <a:gd name="connsiteY21" fmla="*/ 5171008 h 5278199"/>
              <a:gd name="connsiteX22" fmla="*/ 3583111 w 10098081"/>
              <a:gd name="connsiteY22" fmla="*/ 4337107 h 5278199"/>
              <a:gd name="connsiteX23" fmla="*/ 4477191 w 10098081"/>
              <a:gd name="connsiteY23" fmla="*/ 3717347 h 5278199"/>
              <a:gd name="connsiteX24" fmla="*/ 4985191 w 10098081"/>
              <a:gd name="connsiteY24" fmla="*/ 2345747 h 5278199"/>
              <a:gd name="connsiteX25" fmla="*/ 4873431 w 10098081"/>
              <a:gd name="connsiteY25" fmla="*/ 1959667 h 5278199"/>
              <a:gd name="connsiteX26" fmla="*/ 6001191 w 10098081"/>
              <a:gd name="connsiteY26" fmla="*/ 2152707 h 5278199"/>
              <a:gd name="connsiteX27" fmla="*/ 7017191 w 10098081"/>
              <a:gd name="connsiteY27" fmla="*/ 2203507 h 5278199"/>
              <a:gd name="connsiteX28" fmla="*/ 7769031 w 10098081"/>
              <a:gd name="connsiteY28" fmla="*/ 2010467 h 5278199"/>
              <a:gd name="connsiteX29" fmla="*/ 7657271 w 10098081"/>
              <a:gd name="connsiteY29" fmla="*/ 1573587 h 5278199"/>
              <a:gd name="connsiteX30" fmla="*/ 7870631 w 10098081"/>
              <a:gd name="connsiteY30" fmla="*/ 1339907 h 5278199"/>
              <a:gd name="connsiteX31" fmla="*/ 9933111 w 10098081"/>
              <a:gd name="connsiteY31" fmla="*/ 1299267 h 5278199"/>
              <a:gd name="connsiteX32" fmla="*/ 9973751 w 10098081"/>
              <a:gd name="connsiteY32" fmla="*/ 1319587 h 5278199"/>
              <a:gd name="connsiteX33" fmla="*/ 9983911 w 10098081"/>
              <a:gd name="connsiteY33" fmla="*/ 29267 h 5278199"/>
              <a:gd name="connsiteX34" fmla="*/ 9973751 w 10098081"/>
              <a:gd name="connsiteY34" fmla="*/ 903027 h 5278199"/>
              <a:gd name="connsiteX35" fmla="*/ 3156391 w 10098081"/>
              <a:gd name="connsiteY35" fmla="*/ 59747 h 5278199"/>
              <a:gd name="connsiteX0" fmla="*/ 3156391 w 10098081"/>
              <a:gd name="connsiteY0" fmla="*/ 59747 h 5278199"/>
              <a:gd name="connsiteX1" fmla="*/ 2719511 w 10098081"/>
              <a:gd name="connsiteY1" fmla="*/ 1715827 h 5278199"/>
              <a:gd name="connsiteX2" fmla="*/ 2018471 w 10098081"/>
              <a:gd name="connsiteY2" fmla="*/ 2051107 h 5278199"/>
              <a:gd name="connsiteX3" fmla="*/ 2099751 w 10098081"/>
              <a:gd name="connsiteY3" fmla="*/ 3473507 h 5278199"/>
              <a:gd name="connsiteX4" fmla="*/ 2089591 w 10098081"/>
              <a:gd name="connsiteY4" fmla="*/ 3483667 h 5278199"/>
              <a:gd name="connsiteX5" fmla="*/ 1479991 w 10098081"/>
              <a:gd name="connsiteY5" fmla="*/ 3199187 h 5278199"/>
              <a:gd name="connsiteX6" fmla="*/ 1601911 w 10098081"/>
              <a:gd name="connsiteY6" fmla="*/ 3443027 h 5278199"/>
              <a:gd name="connsiteX7" fmla="*/ 1398711 w 10098081"/>
              <a:gd name="connsiteY7" fmla="*/ 3524307 h 5278199"/>
              <a:gd name="connsiteX8" fmla="*/ 1388551 w 10098081"/>
              <a:gd name="connsiteY8" fmla="*/ 4133907 h 5278199"/>
              <a:gd name="connsiteX9" fmla="*/ 1286951 w 10098081"/>
              <a:gd name="connsiteY9" fmla="*/ 4367587 h 5278199"/>
              <a:gd name="connsiteX10" fmla="*/ 657031 w 10098081"/>
              <a:gd name="connsiteY10" fmla="*/ 4052627 h 5278199"/>
              <a:gd name="connsiteX11" fmla="*/ 149031 w 10098081"/>
              <a:gd name="connsiteY11" fmla="*/ 4377747 h 5278199"/>
              <a:gd name="connsiteX12" fmla="*/ 71815 w 10098081"/>
              <a:gd name="connsiteY12" fmla="*/ 4484876 h 5278199"/>
              <a:gd name="connsiteX13" fmla="*/ 18981 w 10098081"/>
              <a:gd name="connsiteY13" fmla="*/ 4560171 h 5278199"/>
              <a:gd name="connsiteX14" fmla="*/ 415221 w 10098081"/>
              <a:gd name="connsiteY14" fmla="*/ 5011163 h 5278199"/>
              <a:gd name="connsiteX15" fmla="*/ 439605 w 10098081"/>
              <a:gd name="connsiteY15" fmla="*/ 4720015 h 5278199"/>
              <a:gd name="connsiteX16" fmla="*/ 695637 w 10098081"/>
              <a:gd name="connsiteY16" fmla="*/ 4691471 h 5278199"/>
              <a:gd name="connsiteX17" fmla="*/ 799270 w 10098081"/>
              <a:gd name="connsiteY17" fmla="*/ 4817065 h 5278199"/>
              <a:gd name="connsiteX18" fmla="*/ 823654 w 10098081"/>
              <a:gd name="connsiteY18" fmla="*/ 5062542 h 5278199"/>
              <a:gd name="connsiteX19" fmla="*/ 1049206 w 10098081"/>
              <a:gd name="connsiteY19" fmla="*/ 5028289 h 5278199"/>
              <a:gd name="connsiteX20" fmla="*/ 1673031 w 10098081"/>
              <a:gd name="connsiteY20" fmla="*/ 5251967 h 5278199"/>
              <a:gd name="connsiteX21" fmla="*/ 2048950 w 10098081"/>
              <a:gd name="connsiteY21" fmla="*/ 5171008 h 5278199"/>
              <a:gd name="connsiteX22" fmla="*/ 3583111 w 10098081"/>
              <a:gd name="connsiteY22" fmla="*/ 4337107 h 5278199"/>
              <a:gd name="connsiteX23" fmla="*/ 4477191 w 10098081"/>
              <a:gd name="connsiteY23" fmla="*/ 3717347 h 5278199"/>
              <a:gd name="connsiteX24" fmla="*/ 4985191 w 10098081"/>
              <a:gd name="connsiteY24" fmla="*/ 2345747 h 5278199"/>
              <a:gd name="connsiteX25" fmla="*/ 4873431 w 10098081"/>
              <a:gd name="connsiteY25" fmla="*/ 1959667 h 5278199"/>
              <a:gd name="connsiteX26" fmla="*/ 6001191 w 10098081"/>
              <a:gd name="connsiteY26" fmla="*/ 2152707 h 5278199"/>
              <a:gd name="connsiteX27" fmla="*/ 7017191 w 10098081"/>
              <a:gd name="connsiteY27" fmla="*/ 2203507 h 5278199"/>
              <a:gd name="connsiteX28" fmla="*/ 7769031 w 10098081"/>
              <a:gd name="connsiteY28" fmla="*/ 2010467 h 5278199"/>
              <a:gd name="connsiteX29" fmla="*/ 7657271 w 10098081"/>
              <a:gd name="connsiteY29" fmla="*/ 1573587 h 5278199"/>
              <a:gd name="connsiteX30" fmla="*/ 7870631 w 10098081"/>
              <a:gd name="connsiteY30" fmla="*/ 1339907 h 5278199"/>
              <a:gd name="connsiteX31" fmla="*/ 9933111 w 10098081"/>
              <a:gd name="connsiteY31" fmla="*/ 1299267 h 5278199"/>
              <a:gd name="connsiteX32" fmla="*/ 9973751 w 10098081"/>
              <a:gd name="connsiteY32" fmla="*/ 1319587 h 5278199"/>
              <a:gd name="connsiteX33" fmla="*/ 9983911 w 10098081"/>
              <a:gd name="connsiteY33" fmla="*/ 29267 h 5278199"/>
              <a:gd name="connsiteX34" fmla="*/ 9973751 w 10098081"/>
              <a:gd name="connsiteY34" fmla="*/ 903027 h 5278199"/>
              <a:gd name="connsiteX35" fmla="*/ 3156391 w 10098081"/>
              <a:gd name="connsiteY35" fmla="*/ 59747 h 5278199"/>
              <a:gd name="connsiteX0" fmla="*/ 3156391 w 10098081"/>
              <a:gd name="connsiteY0" fmla="*/ 59747 h 5252287"/>
              <a:gd name="connsiteX1" fmla="*/ 2719511 w 10098081"/>
              <a:gd name="connsiteY1" fmla="*/ 1715827 h 5252287"/>
              <a:gd name="connsiteX2" fmla="*/ 2018471 w 10098081"/>
              <a:gd name="connsiteY2" fmla="*/ 2051107 h 5252287"/>
              <a:gd name="connsiteX3" fmla="*/ 2099751 w 10098081"/>
              <a:gd name="connsiteY3" fmla="*/ 3473507 h 5252287"/>
              <a:gd name="connsiteX4" fmla="*/ 2089591 w 10098081"/>
              <a:gd name="connsiteY4" fmla="*/ 3483667 h 5252287"/>
              <a:gd name="connsiteX5" fmla="*/ 1479991 w 10098081"/>
              <a:gd name="connsiteY5" fmla="*/ 3199187 h 5252287"/>
              <a:gd name="connsiteX6" fmla="*/ 1601911 w 10098081"/>
              <a:gd name="connsiteY6" fmla="*/ 3443027 h 5252287"/>
              <a:gd name="connsiteX7" fmla="*/ 1398711 w 10098081"/>
              <a:gd name="connsiteY7" fmla="*/ 3524307 h 5252287"/>
              <a:gd name="connsiteX8" fmla="*/ 1388551 w 10098081"/>
              <a:gd name="connsiteY8" fmla="*/ 4133907 h 5252287"/>
              <a:gd name="connsiteX9" fmla="*/ 1286951 w 10098081"/>
              <a:gd name="connsiteY9" fmla="*/ 4367587 h 5252287"/>
              <a:gd name="connsiteX10" fmla="*/ 657031 w 10098081"/>
              <a:gd name="connsiteY10" fmla="*/ 4052627 h 5252287"/>
              <a:gd name="connsiteX11" fmla="*/ 149031 w 10098081"/>
              <a:gd name="connsiteY11" fmla="*/ 4377747 h 5252287"/>
              <a:gd name="connsiteX12" fmla="*/ 71815 w 10098081"/>
              <a:gd name="connsiteY12" fmla="*/ 4484876 h 5252287"/>
              <a:gd name="connsiteX13" fmla="*/ 18981 w 10098081"/>
              <a:gd name="connsiteY13" fmla="*/ 4560171 h 5252287"/>
              <a:gd name="connsiteX14" fmla="*/ 415221 w 10098081"/>
              <a:gd name="connsiteY14" fmla="*/ 5011163 h 5252287"/>
              <a:gd name="connsiteX15" fmla="*/ 439605 w 10098081"/>
              <a:gd name="connsiteY15" fmla="*/ 4720015 h 5252287"/>
              <a:gd name="connsiteX16" fmla="*/ 695637 w 10098081"/>
              <a:gd name="connsiteY16" fmla="*/ 4691471 h 5252287"/>
              <a:gd name="connsiteX17" fmla="*/ 799270 w 10098081"/>
              <a:gd name="connsiteY17" fmla="*/ 4817065 h 5252287"/>
              <a:gd name="connsiteX18" fmla="*/ 823654 w 10098081"/>
              <a:gd name="connsiteY18" fmla="*/ 5062542 h 5252287"/>
              <a:gd name="connsiteX19" fmla="*/ 1049206 w 10098081"/>
              <a:gd name="connsiteY19" fmla="*/ 5028289 h 5252287"/>
              <a:gd name="connsiteX20" fmla="*/ 1673031 w 10098081"/>
              <a:gd name="connsiteY20" fmla="*/ 5251967 h 5252287"/>
              <a:gd name="connsiteX21" fmla="*/ 1695382 w 10098081"/>
              <a:gd name="connsiteY21" fmla="*/ 5056833 h 5252287"/>
              <a:gd name="connsiteX22" fmla="*/ 3583111 w 10098081"/>
              <a:gd name="connsiteY22" fmla="*/ 4337107 h 5252287"/>
              <a:gd name="connsiteX23" fmla="*/ 4477191 w 10098081"/>
              <a:gd name="connsiteY23" fmla="*/ 3717347 h 5252287"/>
              <a:gd name="connsiteX24" fmla="*/ 4985191 w 10098081"/>
              <a:gd name="connsiteY24" fmla="*/ 2345747 h 5252287"/>
              <a:gd name="connsiteX25" fmla="*/ 4873431 w 10098081"/>
              <a:gd name="connsiteY25" fmla="*/ 1959667 h 5252287"/>
              <a:gd name="connsiteX26" fmla="*/ 6001191 w 10098081"/>
              <a:gd name="connsiteY26" fmla="*/ 2152707 h 5252287"/>
              <a:gd name="connsiteX27" fmla="*/ 7017191 w 10098081"/>
              <a:gd name="connsiteY27" fmla="*/ 2203507 h 5252287"/>
              <a:gd name="connsiteX28" fmla="*/ 7769031 w 10098081"/>
              <a:gd name="connsiteY28" fmla="*/ 2010467 h 5252287"/>
              <a:gd name="connsiteX29" fmla="*/ 7657271 w 10098081"/>
              <a:gd name="connsiteY29" fmla="*/ 1573587 h 5252287"/>
              <a:gd name="connsiteX30" fmla="*/ 7870631 w 10098081"/>
              <a:gd name="connsiteY30" fmla="*/ 1339907 h 5252287"/>
              <a:gd name="connsiteX31" fmla="*/ 9933111 w 10098081"/>
              <a:gd name="connsiteY31" fmla="*/ 1299267 h 5252287"/>
              <a:gd name="connsiteX32" fmla="*/ 9973751 w 10098081"/>
              <a:gd name="connsiteY32" fmla="*/ 1319587 h 5252287"/>
              <a:gd name="connsiteX33" fmla="*/ 9983911 w 10098081"/>
              <a:gd name="connsiteY33" fmla="*/ 29267 h 5252287"/>
              <a:gd name="connsiteX34" fmla="*/ 9973751 w 10098081"/>
              <a:gd name="connsiteY34" fmla="*/ 903027 h 5252287"/>
              <a:gd name="connsiteX35" fmla="*/ 3156391 w 10098081"/>
              <a:gd name="connsiteY35" fmla="*/ 59747 h 5252287"/>
              <a:gd name="connsiteX0" fmla="*/ 3156391 w 10098081"/>
              <a:gd name="connsiteY0" fmla="*/ 59747 h 5252178"/>
              <a:gd name="connsiteX1" fmla="*/ 2719511 w 10098081"/>
              <a:gd name="connsiteY1" fmla="*/ 1715827 h 5252178"/>
              <a:gd name="connsiteX2" fmla="*/ 2018471 w 10098081"/>
              <a:gd name="connsiteY2" fmla="*/ 2051107 h 5252178"/>
              <a:gd name="connsiteX3" fmla="*/ 2099751 w 10098081"/>
              <a:gd name="connsiteY3" fmla="*/ 3473507 h 5252178"/>
              <a:gd name="connsiteX4" fmla="*/ 2089591 w 10098081"/>
              <a:gd name="connsiteY4" fmla="*/ 3483667 h 5252178"/>
              <a:gd name="connsiteX5" fmla="*/ 1479991 w 10098081"/>
              <a:gd name="connsiteY5" fmla="*/ 3199187 h 5252178"/>
              <a:gd name="connsiteX6" fmla="*/ 1601911 w 10098081"/>
              <a:gd name="connsiteY6" fmla="*/ 3443027 h 5252178"/>
              <a:gd name="connsiteX7" fmla="*/ 1398711 w 10098081"/>
              <a:gd name="connsiteY7" fmla="*/ 3524307 h 5252178"/>
              <a:gd name="connsiteX8" fmla="*/ 1388551 w 10098081"/>
              <a:gd name="connsiteY8" fmla="*/ 4133907 h 5252178"/>
              <a:gd name="connsiteX9" fmla="*/ 1286951 w 10098081"/>
              <a:gd name="connsiteY9" fmla="*/ 4367587 h 5252178"/>
              <a:gd name="connsiteX10" fmla="*/ 657031 w 10098081"/>
              <a:gd name="connsiteY10" fmla="*/ 4052627 h 5252178"/>
              <a:gd name="connsiteX11" fmla="*/ 149031 w 10098081"/>
              <a:gd name="connsiteY11" fmla="*/ 4377747 h 5252178"/>
              <a:gd name="connsiteX12" fmla="*/ 71815 w 10098081"/>
              <a:gd name="connsiteY12" fmla="*/ 4484876 h 5252178"/>
              <a:gd name="connsiteX13" fmla="*/ 18981 w 10098081"/>
              <a:gd name="connsiteY13" fmla="*/ 4560171 h 5252178"/>
              <a:gd name="connsiteX14" fmla="*/ 415221 w 10098081"/>
              <a:gd name="connsiteY14" fmla="*/ 5011163 h 5252178"/>
              <a:gd name="connsiteX15" fmla="*/ 439605 w 10098081"/>
              <a:gd name="connsiteY15" fmla="*/ 4720015 h 5252178"/>
              <a:gd name="connsiteX16" fmla="*/ 695637 w 10098081"/>
              <a:gd name="connsiteY16" fmla="*/ 4691471 h 5252178"/>
              <a:gd name="connsiteX17" fmla="*/ 799270 w 10098081"/>
              <a:gd name="connsiteY17" fmla="*/ 4817065 h 5252178"/>
              <a:gd name="connsiteX18" fmla="*/ 823654 w 10098081"/>
              <a:gd name="connsiteY18" fmla="*/ 5062542 h 5252178"/>
              <a:gd name="connsiteX19" fmla="*/ 1049206 w 10098081"/>
              <a:gd name="connsiteY19" fmla="*/ 5028289 h 5252178"/>
              <a:gd name="connsiteX20" fmla="*/ 1673031 w 10098081"/>
              <a:gd name="connsiteY20" fmla="*/ 5251967 h 5252178"/>
              <a:gd name="connsiteX21" fmla="*/ 1695382 w 10098081"/>
              <a:gd name="connsiteY21" fmla="*/ 5056833 h 5252178"/>
              <a:gd name="connsiteX22" fmla="*/ 3583111 w 10098081"/>
              <a:gd name="connsiteY22" fmla="*/ 4337107 h 5252178"/>
              <a:gd name="connsiteX23" fmla="*/ 4477191 w 10098081"/>
              <a:gd name="connsiteY23" fmla="*/ 3717347 h 5252178"/>
              <a:gd name="connsiteX24" fmla="*/ 4985191 w 10098081"/>
              <a:gd name="connsiteY24" fmla="*/ 2345747 h 5252178"/>
              <a:gd name="connsiteX25" fmla="*/ 4873431 w 10098081"/>
              <a:gd name="connsiteY25" fmla="*/ 1959667 h 5252178"/>
              <a:gd name="connsiteX26" fmla="*/ 6001191 w 10098081"/>
              <a:gd name="connsiteY26" fmla="*/ 2152707 h 5252178"/>
              <a:gd name="connsiteX27" fmla="*/ 7017191 w 10098081"/>
              <a:gd name="connsiteY27" fmla="*/ 2203507 h 5252178"/>
              <a:gd name="connsiteX28" fmla="*/ 7769031 w 10098081"/>
              <a:gd name="connsiteY28" fmla="*/ 2010467 h 5252178"/>
              <a:gd name="connsiteX29" fmla="*/ 7657271 w 10098081"/>
              <a:gd name="connsiteY29" fmla="*/ 1573587 h 5252178"/>
              <a:gd name="connsiteX30" fmla="*/ 7870631 w 10098081"/>
              <a:gd name="connsiteY30" fmla="*/ 1339907 h 5252178"/>
              <a:gd name="connsiteX31" fmla="*/ 9933111 w 10098081"/>
              <a:gd name="connsiteY31" fmla="*/ 1299267 h 5252178"/>
              <a:gd name="connsiteX32" fmla="*/ 9973751 w 10098081"/>
              <a:gd name="connsiteY32" fmla="*/ 1319587 h 5252178"/>
              <a:gd name="connsiteX33" fmla="*/ 9983911 w 10098081"/>
              <a:gd name="connsiteY33" fmla="*/ 29267 h 5252178"/>
              <a:gd name="connsiteX34" fmla="*/ 9973751 w 10098081"/>
              <a:gd name="connsiteY34" fmla="*/ 903027 h 5252178"/>
              <a:gd name="connsiteX35" fmla="*/ 3156391 w 10098081"/>
              <a:gd name="connsiteY35" fmla="*/ 59747 h 5252178"/>
              <a:gd name="connsiteX0" fmla="*/ 3156391 w 10098081"/>
              <a:gd name="connsiteY0" fmla="*/ 59747 h 5252074"/>
              <a:gd name="connsiteX1" fmla="*/ 2719511 w 10098081"/>
              <a:gd name="connsiteY1" fmla="*/ 1715827 h 5252074"/>
              <a:gd name="connsiteX2" fmla="*/ 2018471 w 10098081"/>
              <a:gd name="connsiteY2" fmla="*/ 2051107 h 5252074"/>
              <a:gd name="connsiteX3" fmla="*/ 2099751 w 10098081"/>
              <a:gd name="connsiteY3" fmla="*/ 3473507 h 5252074"/>
              <a:gd name="connsiteX4" fmla="*/ 2089591 w 10098081"/>
              <a:gd name="connsiteY4" fmla="*/ 3483667 h 5252074"/>
              <a:gd name="connsiteX5" fmla="*/ 1479991 w 10098081"/>
              <a:gd name="connsiteY5" fmla="*/ 3199187 h 5252074"/>
              <a:gd name="connsiteX6" fmla="*/ 1601911 w 10098081"/>
              <a:gd name="connsiteY6" fmla="*/ 3443027 h 5252074"/>
              <a:gd name="connsiteX7" fmla="*/ 1398711 w 10098081"/>
              <a:gd name="connsiteY7" fmla="*/ 3524307 h 5252074"/>
              <a:gd name="connsiteX8" fmla="*/ 1388551 w 10098081"/>
              <a:gd name="connsiteY8" fmla="*/ 4133907 h 5252074"/>
              <a:gd name="connsiteX9" fmla="*/ 1286951 w 10098081"/>
              <a:gd name="connsiteY9" fmla="*/ 4367587 h 5252074"/>
              <a:gd name="connsiteX10" fmla="*/ 657031 w 10098081"/>
              <a:gd name="connsiteY10" fmla="*/ 4052627 h 5252074"/>
              <a:gd name="connsiteX11" fmla="*/ 149031 w 10098081"/>
              <a:gd name="connsiteY11" fmla="*/ 4377747 h 5252074"/>
              <a:gd name="connsiteX12" fmla="*/ 71815 w 10098081"/>
              <a:gd name="connsiteY12" fmla="*/ 4484876 h 5252074"/>
              <a:gd name="connsiteX13" fmla="*/ 18981 w 10098081"/>
              <a:gd name="connsiteY13" fmla="*/ 4560171 h 5252074"/>
              <a:gd name="connsiteX14" fmla="*/ 415221 w 10098081"/>
              <a:gd name="connsiteY14" fmla="*/ 5011163 h 5252074"/>
              <a:gd name="connsiteX15" fmla="*/ 439605 w 10098081"/>
              <a:gd name="connsiteY15" fmla="*/ 4720015 h 5252074"/>
              <a:gd name="connsiteX16" fmla="*/ 695637 w 10098081"/>
              <a:gd name="connsiteY16" fmla="*/ 4691471 h 5252074"/>
              <a:gd name="connsiteX17" fmla="*/ 799270 w 10098081"/>
              <a:gd name="connsiteY17" fmla="*/ 4817065 h 5252074"/>
              <a:gd name="connsiteX18" fmla="*/ 823654 w 10098081"/>
              <a:gd name="connsiteY18" fmla="*/ 5062542 h 5252074"/>
              <a:gd name="connsiteX19" fmla="*/ 1049206 w 10098081"/>
              <a:gd name="connsiteY19" fmla="*/ 5028289 h 5252074"/>
              <a:gd name="connsiteX20" fmla="*/ 1673031 w 10098081"/>
              <a:gd name="connsiteY20" fmla="*/ 5251967 h 5252074"/>
              <a:gd name="connsiteX21" fmla="*/ 1695382 w 10098081"/>
              <a:gd name="connsiteY21" fmla="*/ 5056833 h 5252074"/>
              <a:gd name="connsiteX22" fmla="*/ 1884358 w 10098081"/>
              <a:gd name="connsiteY22" fmla="*/ 4982619 h 5252074"/>
              <a:gd name="connsiteX23" fmla="*/ 3583111 w 10098081"/>
              <a:gd name="connsiteY23" fmla="*/ 4337107 h 5252074"/>
              <a:gd name="connsiteX24" fmla="*/ 4477191 w 10098081"/>
              <a:gd name="connsiteY24" fmla="*/ 3717347 h 5252074"/>
              <a:gd name="connsiteX25" fmla="*/ 4985191 w 10098081"/>
              <a:gd name="connsiteY25" fmla="*/ 2345747 h 5252074"/>
              <a:gd name="connsiteX26" fmla="*/ 4873431 w 10098081"/>
              <a:gd name="connsiteY26" fmla="*/ 1959667 h 5252074"/>
              <a:gd name="connsiteX27" fmla="*/ 6001191 w 10098081"/>
              <a:gd name="connsiteY27" fmla="*/ 2152707 h 5252074"/>
              <a:gd name="connsiteX28" fmla="*/ 7017191 w 10098081"/>
              <a:gd name="connsiteY28" fmla="*/ 2203507 h 5252074"/>
              <a:gd name="connsiteX29" fmla="*/ 7769031 w 10098081"/>
              <a:gd name="connsiteY29" fmla="*/ 2010467 h 5252074"/>
              <a:gd name="connsiteX30" fmla="*/ 7657271 w 10098081"/>
              <a:gd name="connsiteY30" fmla="*/ 1573587 h 5252074"/>
              <a:gd name="connsiteX31" fmla="*/ 7870631 w 10098081"/>
              <a:gd name="connsiteY31" fmla="*/ 1339907 h 5252074"/>
              <a:gd name="connsiteX32" fmla="*/ 9933111 w 10098081"/>
              <a:gd name="connsiteY32" fmla="*/ 1299267 h 5252074"/>
              <a:gd name="connsiteX33" fmla="*/ 9973751 w 10098081"/>
              <a:gd name="connsiteY33" fmla="*/ 1319587 h 5252074"/>
              <a:gd name="connsiteX34" fmla="*/ 9983911 w 10098081"/>
              <a:gd name="connsiteY34" fmla="*/ 29267 h 5252074"/>
              <a:gd name="connsiteX35" fmla="*/ 9973751 w 10098081"/>
              <a:gd name="connsiteY35" fmla="*/ 903027 h 5252074"/>
              <a:gd name="connsiteX36" fmla="*/ 3156391 w 10098081"/>
              <a:gd name="connsiteY36" fmla="*/ 59747 h 5252074"/>
              <a:gd name="connsiteX0" fmla="*/ 3156391 w 10098081"/>
              <a:gd name="connsiteY0" fmla="*/ 59747 h 5252074"/>
              <a:gd name="connsiteX1" fmla="*/ 2719511 w 10098081"/>
              <a:gd name="connsiteY1" fmla="*/ 1715827 h 5252074"/>
              <a:gd name="connsiteX2" fmla="*/ 2018471 w 10098081"/>
              <a:gd name="connsiteY2" fmla="*/ 2051107 h 5252074"/>
              <a:gd name="connsiteX3" fmla="*/ 2099751 w 10098081"/>
              <a:gd name="connsiteY3" fmla="*/ 3473507 h 5252074"/>
              <a:gd name="connsiteX4" fmla="*/ 2089591 w 10098081"/>
              <a:gd name="connsiteY4" fmla="*/ 3483667 h 5252074"/>
              <a:gd name="connsiteX5" fmla="*/ 1479991 w 10098081"/>
              <a:gd name="connsiteY5" fmla="*/ 3199187 h 5252074"/>
              <a:gd name="connsiteX6" fmla="*/ 1601911 w 10098081"/>
              <a:gd name="connsiteY6" fmla="*/ 3443027 h 5252074"/>
              <a:gd name="connsiteX7" fmla="*/ 1398711 w 10098081"/>
              <a:gd name="connsiteY7" fmla="*/ 3524307 h 5252074"/>
              <a:gd name="connsiteX8" fmla="*/ 1388551 w 10098081"/>
              <a:gd name="connsiteY8" fmla="*/ 4133907 h 5252074"/>
              <a:gd name="connsiteX9" fmla="*/ 1286951 w 10098081"/>
              <a:gd name="connsiteY9" fmla="*/ 4367587 h 5252074"/>
              <a:gd name="connsiteX10" fmla="*/ 657031 w 10098081"/>
              <a:gd name="connsiteY10" fmla="*/ 4052627 h 5252074"/>
              <a:gd name="connsiteX11" fmla="*/ 149031 w 10098081"/>
              <a:gd name="connsiteY11" fmla="*/ 4377747 h 5252074"/>
              <a:gd name="connsiteX12" fmla="*/ 71815 w 10098081"/>
              <a:gd name="connsiteY12" fmla="*/ 4484876 h 5252074"/>
              <a:gd name="connsiteX13" fmla="*/ 18981 w 10098081"/>
              <a:gd name="connsiteY13" fmla="*/ 4560171 h 5252074"/>
              <a:gd name="connsiteX14" fmla="*/ 415221 w 10098081"/>
              <a:gd name="connsiteY14" fmla="*/ 5011163 h 5252074"/>
              <a:gd name="connsiteX15" fmla="*/ 439605 w 10098081"/>
              <a:gd name="connsiteY15" fmla="*/ 4720015 h 5252074"/>
              <a:gd name="connsiteX16" fmla="*/ 695637 w 10098081"/>
              <a:gd name="connsiteY16" fmla="*/ 4691471 h 5252074"/>
              <a:gd name="connsiteX17" fmla="*/ 799270 w 10098081"/>
              <a:gd name="connsiteY17" fmla="*/ 4817065 h 5252074"/>
              <a:gd name="connsiteX18" fmla="*/ 823654 w 10098081"/>
              <a:gd name="connsiteY18" fmla="*/ 5062542 h 5252074"/>
              <a:gd name="connsiteX19" fmla="*/ 1049206 w 10098081"/>
              <a:gd name="connsiteY19" fmla="*/ 5028289 h 5252074"/>
              <a:gd name="connsiteX20" fmla="*/ 1673031 w 10098081"/>
              <a:gd name="connsiteY20" fmla="*/ 5251967 h 5252074"/>
              <a:gd name="connsiteX21" fmla="*/ 1695382 w 10098081"/>
              <a:gd name="connsiteY21" fmla="*/ 5056833 h 5252074"/>
              <a:gd name="connsiteX22" fmla="*/ 1884358 w 10098081"/>
              <a:gd name="connsiteY22" fmla="*/ 4982619 h 5252074"/>
              <a:gd name="connsiteX23" fmla="*/ 2061142 w 10098081"/>
              <a:gd name="connsiteY23" fmla="*/ 4908405 h 5252074"/>
              <a:gd name="connsiteX24" fmla="*/ 3583111 w 10098081"/>
              <a:gd name="connsiteY24" fmla="*/ 4337107 h 5252074"/>
              <a:gd name="connsiteX25" fmla="*/ 4477191 w 10098081"/>
              <a:gd name="connsiteY25" fmla="*/ 3717347 h 5252074"/>
              <a:gd name="connsiteX26" fmla="*/ 4985191 w 10098081"/>
              <a:gd name="connsiteY26" fmla="*/ 2345747 h 5252074"/>
              <a:gd name="connsiteX27" fmla="*/ 4873431 w 10098081"/>
              <a:gd name="connsiteY27" fmla="*/ 1959667 h 5252074"/>
              <a:gd name="connsiteX28" fmla="*/ 6001191 w 10098081"/>
              <a:gd name="connsiteY28" fmla="*/ 2152707 h 5252074"/>
              <a:gd name="connsiteX29" fmla="*/ 7017191 w 10098081"/>
              <a:gd name="connsiteY29" fmla="*/ 2203507 h 5252074"/>
              <a:gd name="connsiteX30" fmla="*/ 7769031 w 10098081"/>
              <a:gd name="connsiteY30" fmla="*/ 2010467 h 5252074"/>
              <a:gd name="connsiteX31" fmla="*/ 7657271 w 10098081"/>
              <a:gd name="connsiteY31" fmla="*/ 1573587 h 5252074"/>
              <a:gd name="connsiteX32" fmla="*/ 7870631 w 10098081"/>
              <a:gd name="connsiteY32" fmla="*/ 1339907 h 5252074"/>
              <a:gd name="connsiteX33" fmla="*/ 9933111 w 10098081"/>
              <a:gd name="connsiteY33" fmla="*/ 1299267 h 5252074"/>
              <a:gd name="connsiteX34" fmla="*/ 9973751 w 10098081"/>
              <a:gd name="connsiteY34" fmla="*/ 1319587 h 5252074"/>
              <a:gd name="connsiteX35" fmla="*/ 9983911 w 10098081"/>
              <a:gd name="connsiteY35" fmla="*/ 29267 h 5252074"/>
              <a:gd name="connsiteX36" fmla="*/ 9973751 w 10098081"/>
              <a:gd name="connsiteY36" fmla="*/ 903027 h 5252074"/>
              <a:gd name="connsiteX37" fmla="*/ 3156391 w 10098081"/>
              <a:gd name="connsiteY37" fmla="*/ 59747 h 5252074"/>
              <a:gd name="connsiteX0" fmla="*/ 3156391 w 10098081"/>
              <a:gd name="connsiteY0" fmla="*/ 59747 h 5263838"/>
              <a:gd name="connsiteX1" fmla="*/ 2719511 w 10098081"/>
              <a:gd name="connsiteY1" fmla="*/ 1715827 h 5263838"/>
              <a:gd name="connsiteX2" fmla="*/ 2018471 w 10098081"/>
              <a:gd name="connsiteY2" fmla="*/ 2051107 h 5263838"/>
              <a:gd name="connsiteX3" fmla="*/ 2099751 w 10098081"/>
              <a:gd name="connsiteY3" fmla="*/ 3473507 h 5263838"/>
              <a:gd name="connsiteX4" fmla="*/ 2089591 w 10098081"/>
              <a:gd name="connsiteY4" fmla="*/ 3483667 h 5263838"/>
              <a:gd name="connsiteX5" fmla="*/ 1479991 w 10098081"/>
              <a:gd name="connsiteY5" fmla="*/ 3199187 h 5263838"/>
              <a:gd name="connsiteX6" fmla="*/ 1601911 w 10098081"/>
              <a:gd name="connsiteY6" fmla="*/ 3443027 h 5263838"/>
              <a:gd name="connsiteX7" fmla="*/ 1398711 w 10098081"/>
              <a:gd name="connsiteY7" fmla="*/ 3524307 h 5263838"/>
              <a:gd name="connsiteX8" fmla="*/ 1388551 w 10098081"/>
              <a:gd name="connsiteY8" fmla="*/ 4133907 h 5263838"/>
              <a:gd name="connsiteX9" fmla="*/ 1286951 w 10098081"/>
              <a:gd name="connsiteY9" fmla="*/ 4367587 h 5263838"/>
              <a:gd name="connsiteX10" fmla="*/ 657031 w 10098081"/>
              <a:gd name="connsiteY10" fmla="*/ 4052627 h 5263838"/>
              <a:gd name="connsiteX11" fmla="*/ 149031 w 10098081"/>
              <a:gd name="connsiteY11" fmla="*/ 4377747 h 5263838"/>
              <a:gd name="connsiteX12" fmla="*/ 71815 w 10098081"/>
              <a:gd name="connsiteY12" fmla="*/ 4484876 h 5263838"/>
              <a:gd name="connsiteX13" fmla="*/ 18981 w 10098081"/>
              <a:gd name="connsiteY13" fmla="*/ 4560171 h 5263838"/>
              <a:gd name="connsiteX14" fmla="*/ 415221 w 10098081"/>
              <a:gd name="connsiteY14" fmla="*/ 5011163 h 5263838"/>
              <a:gd name="connsiteX15" fmla="*/ 439605 w 10098081"/>
              <a:gd name="connsiteY15" fmla="*/ 4720015 h 5263838"/>
              <a:gd name="connsiteX16" fmla="*/ 695637 w 10098081"/>
              <a:gd name="connsiteY16" fmla="*/ 4691471 h 5263838"/>
              <a:gd name="connsiteX17" fmla="*/ 799270 w 10098081"/>
              <a:gd name="connsiteY17" fmla="*/ 4817065 h 5263838"/>
              <a:gd name="connsiteX18" fmla="*/ 823654 w 10098081"/>
              <a:gd name="connsiteY18" fmla="*/ 5062542 h 5263838"/>
              <a:gd name="connsiteX19" fmla="*/ 1049206 w 10098081"/>
              <a:gd name="connsiteY19" fmla="*/ 5028289 h 5263838"/>
              <a:gd name="connsiteX20" fmla="*/ 1673031 w 10098081"/>
              <a:gd name="connsiteY20" fmla="*/ 5251967 h 5263838"/>
              <a:gd name="connsiteX21" fmla="*/ 1695382 w 10098081"/>
              <a:gd name="connsiteY21" fmla="*/ 5056833 h 5263838"/>
              <a:gd name="connsiteX22" fmla="*/ 1884358 w 10098081"/>
              <a:gd name="connsiteY22" fmla="*/ 4982619 h 5263838"/>
              <a:gd name="connsiteX23" fmla="*/ 2036758 w 10098081"/>
              <a:gd name="connsiteY23" fmla="*/ 5245223 h 5263838"/>
              <a:gd name="connsiteX24" fmla="*/ 3583111 w 10098081"/>
              <a:gd name="connsiteY24" fmla="*/ 4337107 h 5263838"/>
              <a:gd name="connsiteX25" fmla="*/ 4477191 w 10098081"/>
              <a:gd name="connsiteY25" fmla="*/ 3717347 h 5263838"/>
              <a:gd name="connsiteX26" fmla="*/ 4985191 w 10098081"/>
              <a:gd name="connsiteY26" fmla="*/ 2345747 h 5263838"/>
              <a:gd name="connsiteX27" fmla="*/ 4873431 w 10098081"/>
              <a:gd name="connsiteY27" fmla="*/ 1959667 h 5263838"/>
              <a:gd name="connsiteX28" fmla="*/ 6001191 w 10098081"/>
              <a:gd name="connsiteY28" fmla="*/ 2152707 h 5263838"/>
              <a:gd name="connsiteX29" fmla="*/ 7017191 w 10098081"/>
              <a:gd name="connsiteY29" fmla="*/ 2203507 h 5263838"/>
              <a:gd name="connsiteX30" fmla="*/ 7769031 w 10098081"/>
              <a:gd name="connsiteY30" fmla="*/ 2010467 h 5263838"/>
              <a:gd name="connsiteX31" fmla="*/ 7657271 w 10098081"/>
              <a:gd name="connsiteY31" fmla="*/ 1573587 h 5263838"/>
              <a:gd name="connsiteX32" fmla="*/ 7870631 w 10098081"/>
              <a:gd name="connsiteY32" fmla="*/ 1339907 h 5263838"/>
              <a:gd name="connsiteX33" fmla="*/ 9933111 w 10098081"/>
              <a:gd name="connsiteY33" fmla="*/ 1299267 h 5263838"/>
              <a:gd name="connsiteX34" fmla="*/ 9973751 w 10098081"/>
              <a:gd name="connsiteY34" fmla="*/ 1319587 h 5263838"/>
              <a:gd name="connsiteX35" fmla="*/ 9983911 w 10098081"/>
              <a:gd name="connsiteY35" fmla="*/ 29267 h 5263838"/>
              <a:gd name="connsiteX36" fmla="*/ 9973751 w 10098081"/>
              <a:gd name="connsiteY36" fmla="*/ 903027 h 5263838"/>
              <a:gd name="connsiteX37" fmla="*/ 3156391 w 10098081"/>
              <a:gd name="connsiteY37" fmla="*/ 59747 h 5263838"/>
              <a:gd name="connsiteX0" fmla="*/ 3156391 w 10098081"/>
              <a:gd name="connsiteY0" fmla="*/ 59747 h 5252074"/>
              <a:gd name="connsiteX1" fmla="*/ 2719511 w 10098081"/>
              <a:gd name="connsiteY1" fmla="*/ 1715827 h 5252074"/>
              <a:gd name="connsiteX2" fmla="*/ 2018471 w 10098081"/>
              <a:gd name="connsiteY2" fmla="*/ 2051107 h 5252074"/>
              <a:gd name="connsiteX3" fmla="*/ 2099751 w 10098081"/>
              <a:gd name="connsiteY3" fmla="*/ 3473507 h 5252074"/>
              <a:gd name="connsiteX4" fmla="*/ 2089591 w 10098081"/>
              <a:gd name="connsiteY4" fmla="*/ 3483667 h 5252074"/>
              <a:gd name="connsiteX5" fmla="*/ 1479991 w 10098081"/>
              <a:gd name="connsiteY5" fmla="*/ 3199187 h 5252074"/>
              <a:gd name="connsiteX6" fmla="*/ 1601911 w 10098081"/>
              <a:gd name="connsiteY6" fmla="*/ 3443027 h 5252074"/>
              <a:gd name="connsiteX7" fmla="*/ 1398711 w 10098081"/>
              <a:gd name="connsiteY7" fmla="*/ 3524307 h 5252074"/>
              <a:gd name="connsiteX8" fmla="*/ 1388551 w 10098081"/>
              <a:gd name="connsiteY8" fmla="*/ 4133907 h 5252074"/>
              <a:gd name="connsiteX9" fmla="*/ 1286951 w 10098081"/>
              <a:gd name="connsiteY9" fmla="*/ 4367587 h 5252074"/>
              <a:gd name="connsiteX10" fmla="*/ 657031 w 10098081"/>
              <a:gd name="connsiteY10" fmla="*/ 4052627 h 5252074"/>
              <a:gd name="connsiteX11" fmla="*/ 149031 w 10098081"/>
              <a:gd name="connsiteY11" fmla="*/ 4377747 h 5252074"/>
              <a:gd name="connsiteX12" fmla="*/ 71815 w 10098081"/>
              <a:gd name="connsiteY12" fmla="*/ 4484876 h 5252074"/>
              <a:gd name="connsiteX13" fmla="*/ 18981 w 10098081"/>
              <a:gd name="connsiteY13" fmla="*/ 4560171 h 5252074"/>
              <a:gd name="connsiteX14" fmla="*/ 415221 w 10098081"/>
              <a:gd name="connsiteY14" fmla="*/ 5011163 h 5252074"/>
              <a:gd name="connsiteX15" fmla="*/ 439605 w 10098081"/>
              <a:gd name="connsiteY15" fmla="*/ 4720015 h 5252074"/>
              <a:gd name="connsiteX16" fmla="*/ 695637 w 10098081"/>
              <a:gd name="connsiteY16" fmla="*/ 4691471 h 5252074"/>
              <a:gd name="connsiteX17" fmla="*/ 799270 w 10098081"/>
              <a:gd name="connsiteY17" fmla="*/ 4817065 h 5252074"/>
              <a:gd name="connsiteX18" fmla="*/ 823654 w 10098081"/>
              <a:gd name="connsiteY18" fmla="*/ 5062542 h 5252074"/>
              <a:gd name="connsiteX19" fmla="*/ 1049206 w 10098081"/>
              <a:gd name="connsiteY19" fmla="*/ 5028289 h 5252074"/>
              <a:gd name="connsiteX20" fmla="*/ 1673031 w 10098081"/>
              <a:gd name="connsiteY20" fmla="*/ 5251967 h 5252074"/>
              <a:gd name="connsiteX21" fmla="*/ 1695382 w 10098081"/>
              <a:gd name="connsiteY21" fmla="*/ 5056833 h 5252074"/>
              <a:gd name="connsiteX22" fmla="*/ 1884358 w 10098081"/>
              <a:gd name="connsiteY22" fmla="*/ 4982619 h 5252074"/>
              <a:gd name="connsiteX23" fmla="*/ 2036758 w 10098081"/>
              <a:gd name="connsiteY23" fmla="*/ 5245223 h 5252074"/>
              <a:gd name="connsiteX24" fmla="*/ 2402518 w 10098081"/>
              <a:gd name="connsiteY24" fmla="*/ 5045416 h 5252074"/>
              <a:gd name="connsiteX25" fmla="*/ 3583111 w 10098081"/>
              <a:gd name="connsiteY25" fmla="*/ 4337107 h 5252074"/>
              <a:gd name="connsiteX26" fmla="*/ 4477191 w 10098081"/>
              <a:gd name="connsiteY26" fmla="*/ 3717347 h 5252074"/>
              <a:gd name="connsiteX27" fmla="*/ 4985191 w 10098081"/>
              <a:gd name="connsiteY27" fmla="*/ 2345747 h 5252074"/>
              <a:gd name="connsiteX28" fmla="*/ 4873431 w 10098081"/>
              <a:gd name="connsiteY28" fmla="*/ 1959667 h 5252074"/>
              <a:gd name="connsiteX29" fmla="*/ 6001191 w 10098081"/>
              <a:gd name="connsiteY29" fmla="*/ 2152707 h 5252074"/>
              <a:gd name="connsiteX30" fmla="*/ 7017191 w 10098081"/>
              <a:gd name="connsiteY30" fmla="*/ 2203507 h 5252074"/>
              <a:gd name="connsiteX31" fmla="*/ 7769031 w 10098081"/>
              <a:gd name="connsiteY31" fmla="*/ 2010467 h 5252074"/>
              <a:gd name="connsiteX32" fmla="*/ 7657271 w 10098081"/>
              <a:gd name="connsiteY32" fmla="*/ 1573587 h 5252074"/>
              <a:gd name="connsiteX33" fmla="*/ 7870631 w 10098081"/>
              <a:gd name="connsiteY33" fmla="*/ 1339907 h 5252074"/>
              <a:gd name="connsiteX34" fmla="*/ 9933111 w 10098081"/>
              <a:gd name="connsiteY34" fmla="*/ 1299267 h 5252074"/>
              <a:gd name="connsiteX35" fmla="*/ 9973751 w 10098081"/>
              <a:gd name="connsiteY35" fmla="*/ 1319587 h 5252074"/>
              <a:gd name="connsiteX36" fmla="*/ 9983911 w 10098081"/>
              <a:gd name="connsiteY36" fmla="*/ 29267 h 5252074"/>
              <a:gd name="connsiteX37" fmla="*/ 9973751 w 10098081"/>
              <a:gd name="connsiteY37" fmla="*/ 903027 h 5252074"/>
              <a:gd name="connsiteX38" fmla="*/ 3156391 w 10098081"/>
              <a:gd name="connsiteY38" fmla="*/ 59747 h 5252074"/>
              <a:gd name="connsiteX0" fmla="*/ 3156391 w 10098081"/>
              <a:gd name="connsiteY0" fmla="*/ 59747 h 5252074"/>
              <a:gd name="connsiteX1" fmla="*/ 2719511 w 10098081"/>
              <a:gd name="connsiteY1" fmla="*/ 1715827 h 5252074"/>
              <a:gd name="connsiteX2" fmla="*/ 2018471 w 10098081"/>
              <a:gd name="connsiteY2" fmla="*/ 2051107 h 5252074"/>
              <a:gd name="connsiteX3" fmla="*/ 2099751 w 10098081"/>
              <a:gd name="connsiteY3" fmla="*/ 3473507 h 5252074"/>
              <a:gd name="connsiteX4" fmla="*/ 2089591 w 10098081"/>
              <a:gd name="connsiteY4" fmla="*/ 3483667 h 5252074"/>
              <a:gd name="connsiteX5" fmla="*/ 1479991 w 10098081"/>
              <a:gd name="connsiteY5" fmla="*/ 3199187 h 5252074"/>
              <a:gd name="connsiteX6" fmla="*/ 1601911 w 10098081"/>
              <a:gd name="connsiteY6" fmla="*/ 3443027 h 5252074"/>
              <a:gd name="connsiteX7" fmla="*/ 1398711 w 10098081"/>
              <a:gd name="connsiteY7" fmla="*/ 3524307 h 5252074"/>
              <a:gd name="connsiteX8" fmla="*/ 1388551 w 10098081"/>
              <a:gd name="connsiteY8" fmla="*/ 4133907 h 5252074"/>
              <a:gd name="connsiteX9" fmla="*/ 1286951 w 10098081"/>
              <a:gd name="connsiteY9" fmla="*/ 4367587 h 5252074"/>
              <a:gd name="connsiteX10" fmla="*/ 657031 w 10098081"/>
              <a:gd name="connsiteY10" fmla="*/ 4052627 h 5252074"/>
              <a:gd name="connsiteX11" fmla="*/ 149031 w 10098081"/>
              <a:gd name="connsiteY11" fmla="*/ 4377747 h 5252074"/>
              <a:gd name="connsiteX12" fmla="*/ 71815 w 10098081"/>
              <a:gd name="connsiteY12" fmla="*/ 4484876 h 5252074"/>
              <a:gd name="connsiteX13" fmla="*/ 18981 w 10098081"/>
              <a:gd name="connsiteY13" fmla="*/ 4560171 h 5252074"/>
              <a:gd name="connsiteX14" fmla="*/ 415221 w 10098081"/>
              <a:gd name="connsiteY14" fmla="*/ 5011163 h 5252074"/>
              <a:gd name="connsiteX15" fmla="*/ 439605 w 10098081"/>
              <a:gd name="connsiteY15" fmla="*/ 4720015 h 5252074"/>
              <a:gd name="connsiteX16" fmla="*/ 695637 w 10098081"/>
              <a:gd name="connsiteY16" fmla="*/ 4691471 h 5252074"/>
              <a:gd name="connsiteX17" fmla="*/ 799270 w 10098081"/>
              <a:gd name="connsiteY17" fmla="*/ 4817065 h 5252074"/>
              <a:gd name="connsiteX18" fmla="*/ 823654 w 10098081"/>
              <a:gd name="connsiteY18" fmla="*/ 5062542 h 5252074"/>
              <a:gd name="connsiteX19" fmla="*/ 1049206 w 10098081"/>
              <a:gd name="connsiteY19" fmla="*/ 5028289 h 5252074"/>
              <a:gd name="connsiteX20" fmla="*/ 1673031 w 10098081"/>
              <a:gd name="connsiteY20" fmla="*/ 5251967 h 5252074"/>
              <a:gd name="connsiteX21" fmla="*/ 1695382 w 10098081"/>
              <a:gd name="connsiteY21" fmla="*/ 5056833 h 5252074"/>
              <a:gd name="connsiteX22" fmla="*/ 1884358 w 10098081"/>
              <a:gd name="connsiteY22" fmla="*/ 4982619 h 5252074"/>
              <a:gd name="connsiteX23" fmla="*/ 2036758 w 10098081"/>
              <a:gd name="connsiteY23" fmla="*/ 5245223 h 5252074"/>
              <a:gd name="connsiteX24" fmla="*/ 2402518 w 10098081"/>
              <a:gd name="connsiteY24" fmla="*/ 5045416 h 5252074"/>
              <a:gd name="connsiteX25" fmla="*/ 2500054 w 10098081"/>
              <a:gd name="connsiteY25" fmla="*/ 4965493 h 5252074"/>
              <a:gd name="connsiteX26" fmla="*/ 3583111 w 10098081"/>
              <a:gd name="connsiteY26" fmla="*/ 4337107 h 5252074"/>
              <a:gd name="connsiteX27" fmla="*/ 4477191 w 10098081"/>
              <a:gd name="connsiteY27" fmla="*/ 3717347 h 5252074"/>
              <a:gd name="connsiteX28" fmla="*/ 4985191 w 10098081"/>
              <a:gd name="connsiteY28" fmla="*/ 2345747 h 5252074"/>
              <a:gd name="connsiteX29" fmla="*/ 4873431 w 10098081"/>
              <a:gd name="connsiteY29" fmla="*/ 1959667 h 5252074"/>
              <a:gd name="connsiteX30" fmla="*/ 6001191 w 10098081"/>
              <a:gd name="connsiteY30" fmla="*/ 2152707 h 5252074"/>
              <a:gd name="connsiteX31" fmla="*/ 7017191 w 10098081"/>
              <a:gd name="connsiteY31" fmla="*/ 2203507 h 5252074"/>
              <a:gd name="connsiteX32" fmla="*/ 7769031 w 10098081"/>
              <a:gd name="connsiteY32" fmla="*/ 2010467 h 5252074"/>
              <a:gd name="connsiteX33" fmla="*/ 7657271 w 10098081"/>
              <a:gd name="connsiteY33" fmla="*/ 1573587 h 5252074"/>
              <a:gd name="connsiteX34" fmla="*/ 7870631 w 10098081"/>
              <a:gd name="connsiteY34" fmla="*/ 1339907 h 5252074"/>
              <a:gd name="connsiteX35" fmla="*/ 9933111 w 10098081"/>
              <a:gd name="connsiteY35" fmla="*/ 1299267 h 5252074"/>
              <a:gd name="connsiteX36" fmla="*/ 9973751 w 10098081"/>
              <a:gd name="connsiteY36" fmla="*/ 1319587 h 5252074"/>
              <a:gd name="connsiteX37" fmla="*/ 9983911 w 10098081"/>
              <a:gd name="connsiteY37" fmla="*/ 29267 h 5252074"/>
              <a:gd name="connsiteX38" fmla="*/ 9973751 w 10098081"/>
              <a:gd name="connsiteY38" fmla="*/ 903027 h 5252074"/>
              <a:gd name="connsiteX39" fmla="*/ 3156391 w 10098081"/>
              <a:gd name="connsiteY39" fmla="*/ 59747 h 5252074"/>
              <a:gd name="connsiteX0" fmla="*/ 3156391 w 10098081"/>
              <a:gd name="connsiteY0" fmla="*/ 59747 h 5500315"/>
              <a:gd name="connsiteX1" fmla="*/ 2719511 w 10098081"/>
              <a:gd name="connsiteY1" fmla="*/ 1715827 h 5500315"/>
              <a:gd name="connsiteX2" fmla="*/ 2018471 w 10098081"/>
              <a:gd name="connsiteY2" fmla="*/ 2051107 h 5500315"/>
              <a:gd name="connsiteX3" fmla="*/ 2099751 w 10098081"/>
              <a:gd name="connsiteY3" fmla="*/ 3473507 h 5500315"/>
              <a:gd name="connsiteX4" fmla="*/ 2089591 w 10098081"/>
              <a:gd name="connsiteY4" fmla="*/ 3483667 h 5500315"/>
              <a:gd name="connsiteX5" fmla="*/ 1479991 w 10098081"/>
              <a:gd name="connsiteY5" fmla="*/ 3199187 h 5500315"/>
              <a:gd name="connsiteX6" fmla="*/ 1601911 w 10098081"/>
              <a:gd name="connsiteY6" fmla="*/ 3443027 h 5500315"/>
              <a:gd name="connsiteX7" fmla="*/ 1398711 w 10098081"/>
              <a:gd name="connsiteY7" fmla="*/ 3524307 h 5500315"/>
              <a:gd name="connsiteX8" fmla="*/ 1388551 w 10098081"/>
              <a:gd name="connsiteY8" fmla="*/ 4133907 h 5500315"/>
              <a:gd name="connsiteX9" fmla="*/ 1286951 w 10098081"/>
              <a:gd name="connsiteY9" fmla="*/ 4367587 h 5500315"/>
              <a:gd name="connsiteX10" fmla="*/ 657031 w 10098081"/>
              <a:gd name="connsiteY10" fmla="*/ 4052627 h 5500315"/>
              <a:gd name="connsiteX11" fmla="*/ 149031 w 10098081"/>
              <a:gd name="connsiteY11" fmla="*/ 4377747 h 5500315"/>
              <a:gd name="connsiteX12" fmla="*/ 71815 w 10098081"/>
              <a:gd name="connsiteY12" fmla="*/ 4484876 h 5500315"/>
              <a:gd name="connsiteX13" fmla="*/ 18981 w 10098081"/>
              <a:gd name="connsiteY13" fmla="*/ 4560171 h 5500315"/>
              <a:gd name="connsiteX14" fmla="*/ 415221 w 10098081"/>
              <a:gd name="connsiteY14" fmla="*/ 5011163 h 5500315"/>
              <a:gd name="connsiteX15" fmla="*/ 439605 w 10098081"/>
              <a:gd name="connsiteY15" fmla="*/ 4720015 h 5500315"/>
              <a:gd name="connsiteX16" fmla="*/ 695637 w 10098081"/>
              <a:gd name="connsiteY16" fmla="*/ 4691471 h 5500315"/>
              <a:gd name="connsiteX17" fmla="*/ 799270 w 10098081"/>
              <a:gd name="connsiteY17" fmla="*/ 4817065 h 5500315"/>
              <a:gd name="connsiteX18" fmla="*/ 823654 w 10098081"/>
              <a:gd name="connsiteY18" fmla="*/ 5062542 h 5500315"/>
              <a:gd name="connsiteX19" fmla="*/ 1049206 w 10098081"/>
              <a:gd name="connsiteY19" fmla="*/ 5028289 h 5500315"/>
              <a:gd name="connsiteX20" fmla="*/ 1673031 w 10098081"/>
              <a:gd name="connsiteY20" fmla="*/ 5251967 h 5500315"/>
              <a:gd name="connsiteX21" fmla="*/ 1695382 w 10098081"/>
              <a:gd name="connsiteY21" fmla="*/ 5056833 h 5500315"/>
              <a:gd name="connsiteX22" fmla="*/ 1884358 w 10098081"/>
              <a:gd name="connsiteY22" fmla="*/ 4982619 h 5500315"/>
              <a:gd name="connsiteX23" fmla="*/ 2036758 w 10098081"/>
              <a:gd name="connsiteY23" fmla="*/ 5245223 h 5500315"/>
              <a:gd name="connsiteX24" fmla="*/ 2402518 w 10098081"/>
              <a:gd name="connsiteY24" fmla="*/ 5045416 h 5500315"/>
              <a:gd name="connsiteX25" fmla="*/ 2451286 w 10098081"/>
              <a:gd name="connsiteY25" fmla="*/ 5484991 h 5500315"/>
              <a:gd name="connsiteX26" fmla="*/ 3583111 w 10098081"/>
              <a:gd name="connsiteY26" fmla="*/ 4337107 h 5500315"/>
              <a:gd name="connsiteX27" fmla="*/ 4477191 w 10098081"/>
              <a:gd name="connsiteY27" fmla="*/ 3717347 h 5500315"/>
              <a:gd name="connsiteX28" fmla="*/ 4985191 w 10098081"/>
              <a:gd name="connsiteY28" fmla="*/ 2345747 h 5500315"/>
              <a:gd name="connsiteX29" fmla="*/ 4873431 w 10098081"/>
              <a:gd name="connsiteY29" fmla="*/ 1959667 h 5500315"/>
              <a:gd name="connsiteX30" fmla="*/ 6001191 w 10098081"/>
              <a:gd name="connsiteY30" fmla="*/ 2152707 h 5500315"/>
              <a:gd name="connsiteX31" fmla="*/ 7017191 w 10098081"/>
              <a:gd name="connsiteY31" fmla="*/ 2203507 h 5500315"/>
              <a:gd name="connsiteX32" fmla="*/ 7769031 w 10098081"/>
              <a:gd name="connsiteY32" fmla="*/ 2010467 h 5500315"/>
              <a:gd name="connsiteX33" fmla="*/ 7657271 w 10098081"/>
              <a:gd name="connsiteY33" fmla="*/ 1573587 h 5500315"/>
              <a:gd name="connsiteX34" fmla="*/ 7870631 w 10098081"/>
              <a:gd name="connsiteY34" fmla="*/ 1339907 h 5500315"/>
              <a:gd name="connsiteX35" fmla="*/ 9933111 w 10098081"/>
              <a:gd name="connsiteY35" fmla="*/ 1299267 h 5500315"/>
              <a:gd name="connsiteX36" fmla="*/ 9973751 w 10098081"/>
              <a:gd name="connsiteY36" fmla="*/ 1319587 h 5500315"/>
              <a:gd name="connsiteX37" fmla="*/ 9983911 w 10098081"/>
              <a:gd name="connsiteY37" fmla="*/ 29267 h 5500315"/>
              <a:gd name="connsiteX38" fmla="*/ 9973751 w 10098081"/>
              <a:gd name="connsiteY38" fmla="*/ 903027 h 5500315"/>
              <a:gd name="connsiteX39" fmla="*/ 3156391 w 10098081"/>
              <a:gd name="connsiteY39" fmla="*/ 59747 h 5500315"/>
              <a:gd name="connsiteX0" fmla="*/ 3156391 w 10098081"/>
              <a:gd name="connsiteY0" fmla="*/ 59747 h 5485037"/>
              <a:gd name="connsiteX1" fmla="*/ 2719511 w 10098081"/>
              <a:gd name="connsiteY1" fmla="*/ 1715827 h 5485037"/>
              <a:gd name="connsiteX2" fmla="*/ 2018471 w 10098081"/>
              <a:gd name="connsiteY2" fmla="*/ 2051107 h 5485037"/>
              <a:gd name="connsiteX3" fmla="*/ 2099751 w 10098081"/>
              <a:gd name="connsiteY3" fmla="*/ 3473507 h 5485037"/>
              <a:gd name="connsiteX4" fmla="*/ 2089591 w 10098081"/>
              <a:gd name="connsiteY4" fmla="*/ 3483667 h 5485037"/>
              <a:gd name="connsiteX5" fmla="*/ 1479991 w 10098081"/>
              <a:gd name="connsiteY5" fmla="*/ 3199187 h 5485037"/>
              <a:gd name="connsiteX6" fmla="*/ 1601911 w 10098081"/>
              <a:gd name="connsiteY6" fmla="*/ 3443027 h 5485037"/>
              <a:gd name="connsiteX7" fmla="*/ 1398711 w 10098081"/>
              <a:gd name="connsiteY7" fmla="*/ 3524307 h 5485037"/>
              <a:gd name="connsiteX8" fmla="*/ 1388551 w 10098081"/>
              <a:gd name="connsiteY8" fmla="*/ 4133907 h 5485037"/>
              <a:gd name="connsiteX9" fmla="*/ 1286951 w 10098081"/>
              <a:gd name="connsiteY9" fmla="*/ 4367587 h 5485037"/>
              <a:gd name="connsiteX10" fmla="*/ 657031 w 10098081"/>
              <a:gd name="connsiteY10" fmla="*/ 4052627 h 5485037"/>
              <a:gd name="connsiteX11" fmla="*/ 149031 w 10098081"/>
              <a:gd name="connsiteY11" fmla="*/ 4377747 h 5485037"/>
              <a:gd name="connsiteX12" fmla="*/ 71815 w 10098081"/>
              <a:gd name="connsiteY12" fmla="*/ 4484876 h 5485037"/>
              <a:gd name="connsiteX13" fmla="*/ 18981 w 10098081"/>
              <a:gd name="connsiteY13" fmla="*/ 4560171 h 5485037"/>
              <a:gd name="connsiteX14" fmla="*/ 415221 w 10098081"/>
              <a:gd name="connsiteY14" fmla="*/ 5011163 h 5485037"/>
              <a:gd name="connsiteX15" fmla="*/ 439605 w 10098081"/>
              <a:gd name="connsiteY15" fmla="*/ 4720015 h 5485037"/>
              <a:gd name="connsiteX16" fmla="*/ 695637 w 10098081"/>
              <a:gd name="connsiteY16" fmla="*/ 4691471 h 5485037"/>
              <a:gd name="connsiteX17" fmla="*/ 799270 w 10098081"/>
              <a:gd name="connsiteY17" fmla="*/ 4817065 h 5485037"/>
              <a:gd name="connsiteX18" fmla="*/ 823654 w 10098081"/>
              <a:gd name="connsiteY18" fmla="*/ 5062542 h 5485037"/>
              <a:gd name="connsiteX19" fmla="*/ 1049206 w 10098081"/>
              <a:gd name="connsiteY19" fmla="*/ 5028289 h 5485037"/>
              <a:gd name="connsiteX20" fmla="*/ 1673031 w 10098081"/>
              <a:gd name="connsiteY20" fmla="*/ 5251967 h 5485037"/>
              <a:gd name="connsiteX21" fmla="*/ 1695382 w 10098081"/>
              <a:gd name="connsiteY21" fmla="*/ 5056833 h 5485037"/>
              <a:gd name="connsiteX22" fmla="*/ 1884358 w 10098081"/>
              <a:gd name="connsiteY22" fmla="*/ 4982619 h 5485037"/>
              <a:gd name="connsiteX23" fmla="*/ 2036758 w 10098081"/>
              <a:gd name="connsiteY23" fmla="*/ 5245223 h 5485037"/>
              <a:gd name="connsiteX24" fmla="*/ 2402518 w 10098081"/>
              <a:gd name="connsiteY24" fmla="*/ 5045416 h 5485037"/>
              <a:gd name="connsiteX25" fmla="*/ 2451286 w 10098081"/>
              <a:gd name="connsiteY25" fmla="*/ 5484991 h 5485037"/>
              <a:gd name="connsiteX26" fmla="*/ 2871910 w 10098081"/>
              <a:gd name="connsiteY26" fmla="*/ 5068251 h 5485037"/>
              <a:gd name="connsiteX27" fmla="*/ 3583111 w 10098081"/>
              <a:gd name="connsiteY27" fmla="*/ 4337107 h 5485037"/>
              <a:gd name="connsiteX28" fmla="*/ 4477191 w 10098081"/>
              <a:gd name="connsiteY28" fmla="*/ 3717347 h 5485037"/>
              <a:gd name="connsiteX29" fmla="*/ 4985191 w 10098081"/>
              <a:gd name="connsiteY29" fmla="*/ 2345747 h 5485037"/>
              <a:gd name="connsiteX30" fmla="*/ 4873431 w 10098081"/>
              <a:gd name="connsiteY30" fmla="*/ 1959667 h 5485037"/>
              <a:gd name="connsiteX31" fmla="*/ 6001191 w 10098081"/>
              <a:gd name="connsiteY31" fmla="*/ 2152707 h 5485037"/>
              <a:gd name="connsiteX32" fmla="*/ 7017191 w 10098081"/>
              <a:gd name="connsiteY32" fmla="*/ 2203507 h 5485037"/>
              <a:gd name="connsiteX33" fmla="*/ 7769031 w 10098081"/>
              <a:gd name="connsiteY33" fmla="*/ 2010467 h 5485037"/>
              <a:gd name="connsiteX34" fmla="*/ 7657271 w 10098081"/>
              <a:gd name="connsiteY34" fmla="*/ 1573587 h 5485037"/>
              <a:gd name="connsiteX35" fmla="*/ 7870631 w 10098081"/>
              <a:gd name="connsiteY35" fmla="*/ 1339907 h 5485037"/>
              <a:gd name="connsiteX36" fmla="*/ 9933111 w 10098081"/>
              <a:gd name="connsiteY36" fmla="*/ 1299267 h 5485037"/>
              <a:gd name="connsiteX37" fmla="*/ 9973751 w 10098081"/>
              <a:gd name="connsiteY37" fmla="*/ 1319587 h 5485037"/>
              <a:gd name="connsiteX38" fmla="*/ 9983911 w 10098081"/>
              <a:gd name="connsiteY38" fmla="*/ 29267 h 5485037"/>
              <a:gd name="connsiteX39" fmla="*/ 9973751 w 10098081"/>
              <a:gd name="connsiteY39" fmla="*/ 903027 h 5485037"/>
              <a:gd name="connsiteX40" fmla="*/ 3156391 w 10098081"/>
              <a:gd name="connsiteY40" fmla="*/ 59747 h 5485037"/>
              <a:gd name="connsiteX0" fmla="*/ 3156391 w 10098081"/>
              <a:gd name="connsiteY0" fmla="*/ 59747 h 5485015"/>
              <a:gd name="connsiteX1" fmla="*/ 2719511 w 10098081"/>
              <a:gd name="connsiteY1" fmla="*/ 1715827 h 5485015"/>
              <a:gd name="connsiteX2" fmla="*/ 2018471 w 10098081"/>
              <a:gd name="connsiteY2" fmla="*/ 2051107 h 5485015"/>
              <a:gd name="connsiteX3" fmla="*/ 2099751 w 10098081"/>
              <a:gd name="connsiteY3" fmla="*/ 3473507 h 5485015"/>
              <a:gd name="connsiteX4" fmla="*/ 2089591 w 10098081"/>
              <a:gd name="connsiteY4" fmla="*/ 3483667 h 5485015"/>
              <a:gd name="connsiteX5" fmla="*/ 1479991 w 10098081"/>
              <a:gd name="connsiteY5" fmla="*/ 3199187 h 5485015"/>
              <a:gd name="connsiteX6" fmla="*/ 1601911 w 10098081"/>
              <a:gd name="connsiteY6" fmla="*/ 3443027 h 5485015"/>
              <a:gd name="connsiteX7" fmla="*/ 1398711 w 10098081"/>
              <a:gd name="connsiteY7" fmla="*/ 3524307 h 5485015"/>
              <a:gd name="connsiteX8" fmla="*/ 1388551 w 10098081"/>
              <a:gd name="connsiteY8" fmla="*/ 4133907 h 5485015"/>
              <a:gd name="connsiteX9" fmla="*/ 1286951 w 10098081"/>
              <a:gd name="connsiteY9" fmla="*/ 4367587 h 5485015"/>
              <a:gd name="connsiteX10" fmla="*/ 657031 w 10098081"/>
              <a:gd name="connsiteY10" fmla="*/ 4052627 h 5485015"/>
              <a:gd name="connsiteX11" fmla="*/ 149031 w 10098081"/>
              <a:gd name="connsiteY11" fmla="*/ 4377747 h 5485015"/>
              <a:gd name="connsiteX12" fmla="*/ 71815 w 10098081"/>
              <a:gd name="connsiteY12" fmla="*/ 4484876 h 5485015"/>
              <a:gd name="connsiteX13" fmla="*/ 18981 w 10098081"/>
              <a:gd name="connsiteY13" fmla="*/ 4560171 h 5485015"/>
              <a:gd name="connsiteX14" fmla="*/ 415221 w 10098081"/>
              <a:gd name="connsiteY14" fmla="*/ 5011163 h 5485015"/>
              <a:gd name="connsiteX15" fmla="*/ 439605 w 10098081"/>
              <a:gd name="connsiteY15" fmla="*/ 4720015 h 5485015"/>
              <a:gd name="connsiteX16" fmla="*/ 695637 w 10098081"/>
              <a:gd name="connsiteY16" fmla="*/ 4691471 h 5485015"/>
              <a:gd name="connsiteX17" fmla="*/ 799270 w 10098081"/>
              <a:gd name="connsiteY17" fmla="*/ 4817065 h 5485015"/>
              <a:gd name="connsiteX18" fmla="*/ 823654 w 10098081"/>
              <a:gd name="connsiteY18" fmla="*/ 5062542 h 5485015"/>
              <a:gd name="connsiteX19" fmla="*/ 1049206 w 10098081"/>
              <a:gd name="connsiteY19" fmla="*/ 5028289 h 5485015"/>
              <a:gd name="connsiteX20" fmla="*/ 1673031 w 10098081"/>
              <a:gd name="connsiteY20" fmla="*/ 5251967 h 5485015"/>
              <a:gd name="connsiteX21" fmla="*/ 1695382 w 10098081"/>
              <a:gd name="connsiteY21" fmla="*/ 5056833 h 5485015"/>
              <a:gd name="connsiteX22" fmla="*/ 1884358 w 10098081"/>
              <a:gd name="connsiteY22" fmla="*/ 4982619 h 5485015"/>
              <a:gd name="connsiteX23" fmla="*/ 2036758 w 10098081"/>
              <a:gd name="connsiteY23" fmla="*/ 5245223 h 5485015"/>
              <a:gd name="connsiteX24" fmla="*/ 2402518 w 10098081"/>
              <a:gd name="connsiteY24" fmla="*/ 5045416 h 5485015"/>
              <a:gd name="connsiteX25" fmla="*/ 2451286 w 10098081"/>
              <a:gd name="connsiteY25" fmla="*/ 5484991 h 5485015"/>
              <a:gd name="connsiteX26" fmla="*/ 2798758 w 10098081"/>
              <a:gd name="connsiteY26" fmla="*/ 4857027 h 5485015"/>
              <a:gd name="connsiteX27" fmla="*/ 3583111 w 10098081"/>
              <a:gd name="connsiteY27" fmla="*/ 4337107 h 5485015"/>
              <a:gd name="connsiteX28" fmla="*/ 4477191 w 10098081"/>
              <a:gd name="connsiteY28" fmla="*/ 3717347 h 5485015"/>
              <a:gd name="connsiteX29" fmla="*/ 4985191 w 10098081"/>
              <a:gd name="connsiteY29" fmla="*/ 2345747 h 5485015"/>
              <a:gd name="connsiteX30" fmla="*/ 4873431 w 10098081"/>
              <a:gd name="connsiteY30" fmla="*/ 1959667 h 5485015"/>
              <a:gd name="connsiteX31" fmla="*/ 6001191 w 10098081"/>
              <a:gd name="connsiteY31" fmla="*/ 2152707 h 5485015"/>
              <a:gd name="connsiteX32" fmla="*/ 7017191 w 10098081"/>
              <a:gd name="connsiteY32" fmla="*/ 2203507 h 5485015"/>
              <a:gd name="connsiteX33" fmla="*/ 7769031 w 10098081"/>
              <a:gd name="connsiteY33" fmla="*/ 2010467 h 5485015"/>
              <a:gd name="connsiteX34" fmla="*/ 7657271 w 10098081"/>
              <a:gd name="connsiteY34" fmla="*/ 1573587 h 5485015"/>
              <a:gd name="connsiteX35" fmla="*/ 7870631 w 10098081"/>
              <a:gd name="connsiteY35" fmla="*/ 1339907 h 5485015"/>
              <a:gd name="connsiteX36" fmla="*/ 9933111 w 10098081"/>
              <a:gd name="connsiteY36" fmla="*/ 1299267 h 5485015"/>
              <a:gd name="connsiteX37" fmla="*/ 9973751 w 10098081"/>
              <a:gd name="connsiteY37" fmla="*/ 1319587 h 5485015"/>
              <a:gd name="connsiteX38" fmla="*/ 9983911 w 10098081"/>
              <a:gd name="connsiteY38" fmla="*/ 29267 h 5485015"/>
              <a:gd name="connsiteX39" fmla="*/ 9973751 w 10098081"/>
              <a:gd name="connsiteY39" fmla="*/ 903027 h 5485015"/>
              <a:gd name="connsiteX40" fmla="*/ 3156391 w 10098081"/>
              <a:gd name="connsiteY40" fmla="*/ 59747 h 5485015"/>
              <a:gd name="connsiteX0" fmla="*/ 3156391 w 10098081"/>
              <a:gd name="connsiteY0" fmla="*/ 59747 h 5485015"/>
              <a:gd name="connsiteX1" fmla="*/ 2719511 w 10098081"/>
              <a:gd name="connsiteY1" fmla="*/ 1715827 h 5485015"/>
              <a:gd name="connsiteX2" fmla="*/ 2018471 w 10098081"/>
              <a:gd name="connsiteY2" fmla="*/ 2051107 h 5485015"/>
              <a:gd name="connsiteX3" fmla="*/ 2099751 w 10098081"/>
              <a:gd name="connsiteY3" fmla="*/ 3473507 h 5485015"/>
              <a:gd name="connsiteX4" fmla="*/ 2089591 w 10098081"/>
              <a:gd name="connsiteY4" fmla="*/ 3483667 h 5485015"/>
              <a:gd name="connsiteX5" fmla="*/ 1479991 w 10098081"/>
              <a:gd name="connsiteY5" fmla="*/ 3199187 h 5485015"/>
              <a:gd name="connsiteX6" fmla="*/ 1601911 w 10098081"/>
              <a:gd name="connsiteY6" fmla="*/ 3443027 h 5485015"/>
              <a:gd name="connsiteX7" fmla="*/ 1398711 w 10098081"/>
              <a:gd name="connsiteY7" fmla="*/ 3524307 h 5485015"/>
              <a:gd name="connsiteX8" fmla="*/ 1388551 w 10098081"/>
              <a:gd name="connsiteY8" fmla="*/ 4133907 h 5485015"/>
              <a:gd name="connsiteX9" fmla="*/ 1286951 w 10098081"/>
              <a:gd name="connsiteY9" fmla="*/ 4367587 h 5485015"/>
              <a:gd name="connsiteX10" fmla="*/ 657031 w 10098081"/>
              <a:gd name="connsiteY10" fmla="*/ 4052627 h 5485015"/>
              <a:gd name="connsiteX11" fmla="*/ 149031 w 10098081"/>
              <a:gd name="connsiteY11" fmla="*/ 4377747 h 5485015"/>
              <a:gd name="connsiteX12" fmla="*/ 71815 w 10098081"/>
              <a:gd name="connsiteY12" fmla="*/ 4484876 h 5485015"/>
              <a:gd name="connsiteX13" fmla="*/ 18981 w 10098081"/>
              <a:gd name="connsiteY13" fmla="*/ 4560171 h 5485015"/>
              <a:gd name="connsiteX14" fmla="*/ 415221 w 10098081"/>
              <a:gd name="connsiteY14" fmla="*/ 5011163 h 5485015"/>
              <a:gd name="connsiteX15" fmla="*/ 439605 w 10098081"/>
              <a:gd name="connsiteY15" fmla="*/ 4720015 h 5485015"/>
              <a:gd name="connsiteX16" fmla="*/ 695637 w 10098081"/>
              <a:gd name="connsiteY16" fmla="*/ 4691471 h 5485015"/>
              <a:gd name="connsiteX17" fmla="*/ 799270 w 10098081"/>
              <a:gd name="connsiteY17" fmla="*/ 4817065 h 5485015"/>
              <a:gd name="connsiteX18" fmla="*/ 823654 w 10098081"/>
              <a:gd name="connsiteY18" fmla="*/ 5062542 h 5485015"/>
              <a:gd name="connsiteX19" fmla="*/ 1049206 w 10098081"/>
              <a:gd name="connsiteY19" fmla="*/ 5028289 h 5485015"/>
              <a:gd name="connsiteX20" fmla="*/ 1673031 w 10098081"/>
              <a:gd name="connsiteY20" fmla="*/ 5251967 h 5485015"/>
              <a:gd name="connsiteX21" fmla="*/ 1695382 w 10098081"/>
              <a:gd name="connsiteY21" fmla="*/ 5056833 h 5485015"/>
              <a:gd name="connsiteX22" fmla="*/ 1884358 w 10098081"/>
              <a:gd name="connsiteY22" fmla="*/ 4982619 h 5485015"/>
              <a:gd name="connsiteX23" fmla="*/ 2036758 w 10098081"/>
              <a:gd name="connsiteY23" fmla="*/ 5245223 h 5485015"/>
              <a:gd name="connsiteX24" fmla="*/ 2402518 w 10098081"/>
              <a:gd name="connsiteY24" fmla="*/ 5045416 h 5485015"/>
              <a:gd name="connsiteX25" fmla="*/ 2451286 w 10098081"/>
              <a:gd name="connsiteY25" fmla="*/ 5484991 h 5485015"/>
              <a:gd name="connsiteX26" fmla="*/ 2798758 w 10098081"/>
              <a:gd name="connsiteY26" fmla="*/ 4857027 h 5485015"/>
              <a:gd name="connsiteX27" fmla="*/ 3583111 w 10098081"/>
              <a:gd name="connsiteY27" fmla="*/ 4337107 h 5485015"/>
              <a:gd name="connsiteX28" fmla="*/ 4477191 w 10098081"/>
              <a:gd name="connsiteY28" fmla="*/ 3717347 h 5485015"/>
              <a:gd name="connsiteX29" fmla="*/ 4985191 w 10098081"/>
              <a:gd name="connsiteY29" fmla="*/ 2345747 h 5485015"/>
              <a:gd name="connsiteX30" fmla="*/ 4873431 w 10098081"/>
              <a:gd name="connsiteY30" fmla="*/ 1959667 h 5485015"/>
              <a:gd name="connsiteX31" fmla="*/ 6001191 w 10098081"/>
              <a:gd name="connsiteY31" fmla="*/ 2152707 h 5485015"/>
              <a:gd name="connsiteX32" fmla="*/ 7017191 w 10098081"/>
              <a:gd name="connsiteY32" fmla="*/ 2203507 h 5485015"/>
              <a:gd name="connsiteX33" fmla="*/ 7769031 w 10098081"/>
              <a:gd name="connsiteY33" fmla="*/ 2010467 h 5485015"/>
              <a:gd name="connsiteX34" fmla="*/ 7657271 w 10098081"/>
              <a:gd name="connsiteY34" fmla="*/ 1573587 h 5485015"/>
              <a:gd name="connsiteX35" fmla="*/ 7870631 w 10098081"/>
              <a:gd name="connsiteY35" fmla="*/ 1339907 h 5485015"/>
              <a:gd name="connsiteX36" fmla="*/ 9933111 w 10098081"/>
              <a:gd name="connsiteY36" fmla="*/ 1299267 h 5485015"/>
              <a:gd name="connsiteX37" fmla="*/ 9973751 w 10098081"/>
              <a:gd name="connsiteY37" fmla="*/ 1319587 h 5485015"/>
              <a:gd name="connsiteX38" fmla="*/ 9983911 w 10098081"/>
              <a:gd name="connsiteY38" fmla="*/ 29267 h 5485015"/>
              <a:gd name="connsiteX39" fmla="*/ 9973751 w 10098081"/>
              <a:gd name="connsiteY39" fmla="*/ 903027 h 5485015"/>
              <a:gd name="connsiteX40" fmla="*/ 3156391 w 10098081"/>
              <a:gd name="connsiteY40" fmla="*/ 59747 h 5485015"/>
              <a:gd name="connsiteX0" fmla="*/ 3156391 w 10098081"/>
              <a:gd name="connsiteY0" fmla="*/ 59747 h 5485015"/>
              <a:gd name="connsiteX1" fmla="*/ 2719511 w 10098081"/>
              <a:gd name="connsiteY1" fmla="*/ 1715827 h 5485015"/>
              <a:gd name="connsiteX2" fmla="*/ 2018471 w 10098081"/>
              <a:gd name="connsiteY2" fmla="*/ 2051107 h 5485015"/>
              <a:gd name="connsiteX3" fmla="*/ 2099751 w 10098081"/>
              <a:gd name="connsiteY3" fmla="*/ 3473507 h 5485015"/>
              <a:gd name="connsiteX4" fmla="*/ 2089591 w 10098081"/>
              <a:gd name="connsiteY4" fmla="*/ 3483667 h 5485015"/>
              <a:gd name="connsiteX5" fmla="*/ 1479991 w 10098081"/>
              <a:gd name="connsiteY5" fmla="*/ 3199187 h 5485015"/>
              <a:gd name="connsiteX6" fmla="*/ 1601911 w 10098081"/>
              <a:gd name="connsiteY6" fmla="*/ 3443027 h 5485015"/>
              <a:gd name="connsiteX7" fmla="*/ 1398711 w 10098081"/>
              <a:gd name="connsiteY7" fmla="*/ 3524307 h 5485015"/>
              <a:gd name="connsiteX8" fmla="*/ 1388551 w 10098081"/>
              <a:gd name="connsiteY8" fmla="*/ 4133907 h 5485015"/>
              <a:gd name="connsiteX9" fmla="*/ 1286951 w 10098081"/>
              <a:gd name="connsiteY9" fmla="*/ 4367587 h 5485015"/>
              <a:gd name="connsiteX10" fmla="*/ 657031 w 10098081"/>
              <a:gd name="connsiteY10" fmla="*/ 4052627 h 5485015"/>
              <a:gd name="connsiteX11" fmla="*/ 149031 w 10098081"/>
              <a:gd name="connsiteY11" fmla="*/ 4377747 h 5485015"/>
              <a:gd name="connsiteX12" fmla="*/ 71815 w 10098081"/>
              <a:gd name="connsiteY12" fmla="*/ 4484876 h 5485015"/>
              <a:gd name="connsiteX13" fmla="*/ 18981 w 10098081"/>
              <a:gd name="connsiteY13" fmla="*/ 4560171 h 5485015"/>
              <a:gd name="connsiteX14" fmla="*/ 415221 w 10098081"/>
              <a:gd name="connsiteY14" fmla="*/ 5011163 h 5485015"/>
              <a:gd name="connsiteX15" fmla="*/ 439605 w 10098081"/>
              <a:gd name="connsiteY15" fmla="*/ 4720015 h 5485015"/>
              <a:gd name="connsiteX16" fmla="*/ 695637 w 10098081"/>
              <a:gd name="connsiteY16" fmla="*/ 4691471 h 5485015"/>
              <a:gd name="connsiteX17" fmla="*/ 799270 w 10098081"/>
              <a:gd name="connsiteY17" fmla="*/ 4817065 h 5485015"/>
              <a:gd name="connsiteX18" fmla="*/ 823654 w 10098081"/>
              <a:gd name="connsiteY18" fmla="*/ 5062542 h 5485015"/>
              <a:gd name="connsiteX19" fmla="*/ 1049206 w 10098081"/>
              <a:gd name="connsiteY19" fmla="*/ 5028289 h 5485015"/>
              <a:gd name="connsiteX20" fmla="*/ 1673031 w 10098081"/>
              <a:gd name="connsiteY20" fmla="*/ 5251967 h 5485015"/>
              <a:gd name="connsiteX21" fmla="*/ 1695382 w 10098081"/>
              <a:gd name="connsiteY21" fmla="*/ 5056833 h 5485015"/>
              <a:gd name="connsiteX22" fmla="*/ 1884358 w 10098081"/>
              <a:gd name="connsiteY22" fmla="*/ 4982619 h 5485015"/>
              <a:gd name="connsiteX23" fmla="*/ 2036758 w 10098081"/>
              <a:gd name="connsiteY23" fmla="*/ 5245223 h 5485015"/>
              <a:gd name="connsiteX24" fmla="*/ 2402518 w 10098081"/>
              <a:gd name="connsiteY24" fmla="*/ 5045416 h 5485015"/>
              <a:gd name="connsiteX25" fmla="*/ 2451286 w 10098081"/>
              <a:gd name="connsiteY25" fmla="*/ 5484991 h 5485015"/>
              <a:gd name="connsiteX26" fmla="*/ 2798758 w 10098081"/>
              <a:gd name="connsiteY26" fmla="*/ 4857027 h 5485015"/>
              <a:gd name="connsiteX27" fmla="*/ 3583111 w 10098081"/>
              <a:gd name="connsiteY27" fmla="*/ 4337107 h 5485015"/>
              <a:gd name="connsiteX28" fmla="*/ 4477191 w 10098081"/>
              <a:gd name="connsiteY28" fmla="*/ 3717347 h 5485015"/>
              <a:gd name="connsiteX29" fmla="*/ 4985191 w 10098081"/>
              <a:gd name="connsiteY29" fmla="*/ 2345747 h 5485015"/>
              <a:gd name="connsiteX30" fmla="*/ 4873431 w 10098081"/>
              <a:gd name="connsiteY30" fmla="*/ 1959667 h 5485015"/>
              <a:gd name="connsiteX31" fmla="*/ 6001191 w 10098081"/>
              <a:gd name="connsiteY31" fmla="*/ 2152707 h 5485015"/>
              <a:gd name="connsiteX32" fmla="*/ 7017191 w 10098081"/>
              <a:gd name="connsiteY32" fmla="*/ 2203507 h 5485015"/>
              <a:gd name="connsiteX33" fmla="*/ 7769031 w 10098081"/>
              <a:gd name="connsiteY33" fmla="*/ 2010467 h 5485015"/>
              <a:gd name="connsiteX34" fmla="*/ 7657271 w 10098081"/>
              <a:gd name="connsiteY34" fmla="*/ 1573587 h 5485015"/>
              <a:gd name="connsiteX35" fmla="*/ 7870631 w 10098081"/>
              <a:gd name="connsiteY35" fmla="*/ 1339907 h 5485015"/>
              <a:gd name="connsiteX36" fmla="*/ 9933111 w 10098081"/>
              <a:gd name="connsiteY36" fmla="*/ 1299267 h 5485015"/>
              <a:gd name="connsiteX37" fmla="*/ 9973751 w 10098081"/>
              <a:gd name="connsiteY37" fmla="*/ 1319587 h 5485015"/>
              <a:gd name="connsiteX38" fmla="*/ 9983911 w 10098081"/>
              <a:gd name="connsiteY38" fmla="*/ 29267 h 5485015"/>
              <a:gd name="connsiteX39" fmla="*/ 9973751 w 10098081"/>
              <a:gd name="connsiteY39" fmla="*/ 903027 h 5485015"/>
              <a:gd name="connsiteX40" fmla="*/ 3156391 w 10098081"/>
              <a:gd name="connsiteY40" fmla="*/ 59747 h 5485015"/>
              <a:gd name="connsiteX0" fmla="*/ 3156391 w 10098081"/>
              <a:gd name="connsiteY0" fmla="*/ 59747 h 5498494"/>
              <a:gd name="connsiteX1" fmla="*/ 2719511 w 10098081"/>
              <a:gd name="connsiteY1" fmla="*/ 1715827 h 5498494"/>
              <a:gd name="connsiteX2" fmla="*/ 2018471 w 10098081"/>
              <a:gd name="connsiteY2" fmla="*/ 2051107 h 5498494"/>
              <a:gd name="connsiteX3" fmla="*/ 2099751 w 10098081"/>
              <a:gd name="connsiteY3" fmla="*/ 3473507 h 5498494"/>
              <a:gd name="connsiteX4" fmla="*/ 2089591 w 10098081"/>
              <a:gd name="connsiteY4" fmla="*/ 3483667 h 5498494"/>
              <a:gd name="connsiteX5" fmla="*/ 1479991 w 10098081"/>
              <a:gd name="connsiteY5" fmla="*/ 3199187 h 5498494"/>
              <a:gd name="connsiteX6" fmla="*/ 1601911 w 10098081"/>
              <a:gd name="connsiteY6" fmla="*/ 3443027 h 5498494"/>
              <a:gd name="connsiteX7" fmla="*/ 1398711 w 10098081"/>
              <a:gd name="connsiteY7" fmla="*/ 3524307 h 5498494"/>
              <a:gd name="connsiteX8" fmla="*/ 1388551 w 10098081"/>
              <a:gd name="connsiteY8" fmla="*/ 4133907 h 5498494"/>
              <a:gd name="connsiteX9" fmla="*/ 1286951 w 10098081"/>
              <a:gd name="connsiteY9" fmla="*/ 4367587 h 5498494"/>
              <a:gd name="connsiteX10" fmla="*/ 657031 w 10098081"/>
              <a:gd name="connsiteY10" fmla="*/ 4052627 h 5498494"/>
              <a:gd name="connsiteX11" fmla="*/ 149031 w 10098081"/>
              <a:gd name="connsiteY11" fmla="*/ 4377747 h 5498494"/>
              <a:gd name="connsiteX12" fmla="*/ 71815 w 10098081"/>
              <a:gd name="connsiteY12" fmla="*/ 4484876 h 5498494"/>
              <a:gd name="connsiteX13" fmla="*/ 18981 w 10098081"/>
              <a:gd name="connsiteY13" fmla="*/ 4560171 h 5498494"/>
              <a:gd name="connsiteX14" fmla="*/ 415221 w 10098081"/>
              <a:gd name="connsiteY14" fmla="*/ 5011163 h 5498494"/>
              <a:gd name="connsiteX15" fmla="*/ 439605 w 10098081"/>
              <a:gd name="connsiteY15" fmla="*/ 4720015 h 5498494"/>
              <a:gd name="connsiteX16" fmla="*/ 695637 w 10098081"/>
              <a:gd name="connsiteY16" fmla="*/ 4691471 h 5498494"/>
              <a:gd name="connsiteX17" fmla="*/ 799270 w 10098081"/>
              <a:gd name="connsiteY17" fmla="*/ 4817065 h 5498494"/>
              <a:gd name="connsiteX18" fmla="*/ 823654 w 10098081"/>
              <a:gd name="connsiteY18" fmla="*/ 5062542 h 5498494"/>
              <a:gd name="connsiteX19" fmla="*/ 1049206 w 10098081"/>
              <a:gd name="connsiteY19" fmla="*/ 5028289 h 5498494"/>
              <a:gd name="connsiteX20" fmla="*/ 1673031 w 10098081"/>
              <a:gd name="connsiteY20" fmla="*/ 5251967 h 5498494"/>
              <a:gd name="connsiteX21" fmla="*/ 1695382 w 10098081"/>
              <a:gd name="connsiteY21" fmla="*/ 5056833 h 5498494"/>
              <a:gd name="connsiteX22" fmla="*/ 1884358 w 10098081"/>
              <a:gd name="connsiteY22" fmla="*/ 4982619 h 5498494"/>
              <a:gd name="connsiteX23" fmla="*/ 2036758 w 10098081"/>
              <a:gd name="connsiteY23" fmla="*/ 5245223 h 5498494"/>
              <a:gd name="connsiteX24" fmla="*/ 2402518 w 10098081"/>
              <a:gd name="connsiteY24" fmla="*/ 5045416 h 5498494"/>
              <a:gd name="connsiteX25" fmla="*/ 2451286 w 10098081"/>
              <a:gd name="connsiteY25" fmla="*/ 5484991 h 5498494"/>
              <a:gd name="connsiteX26" fmla="*/ 2798758 w 10098081"/>
              <a:gd name="connsiteY26" fmla="*/ 4857027 h 5498494"/>
              <a:gd name="connsiteX27" fmla="*/ 3583111 w 10098081"/>
              <a:gd name="connsiteY27" fmla="*/ 4337107 h 5498494"/>
              <a:gd name="connsiteX28" fmla="*/ 4477191 w 10098081"/>
              <a:gd name="connsiteY28" fmla="*/ 3717347 h 5498494"/>
              <a:gd name="connsiteX29" fmla="*/ 4985191 w 10098081"/>
              <a:gd name="connsiteY29" fmla="*/ 2345747 h 5498494"/>
              <a:gd name="connsiteX30" fmla="*/ 4873431 w 10098081"/>
              <a:gd name="connsiteY30" fmla="*/ 1959667 h 5498494"/>
              <a:gd name="connsiteX31" fmla="*/ 6001191 w 10098081"/>
              <a:gd name="connsiteY31" fmla="*/ 2152707 h 5498494"/>
              <a:gd name="connsiteX32" fmla="*/ 7017191 w 10098081"/>
              <a:gd name="connsiteY32" fmla="*/ 2203507 h 5498494"/>
              <a:gd name="connsiteX33" fmla="*/ 7769031 w 10098081"/>
              <a:gd name="connsiteY33" fmla="*/ 2010467 h 5498494"/>
              <a:gd name="connsiteX34" fmla="*/ 7657271 w 10098081"/>
              <a:gd name="connsiteY34" fmla="*/ 1573587 h 5498494"/>
              <a:gd name="connsiteX35" fmla="*/ 7870631 w 10098081"/>
              <a:gd name="connsiteY35" fmla="*/ 1339907 h 5498494"/>
              <a:gd name="connsiteX36" fmla="*/ 9933111 w 10098081"/>
              <a:gd name="connsiteY36" fmla="*/ 1299267 h 5498494"/>
              <a:gd name="connsiteX37" fmla="*/ 9973751 w 10098081"/>
              <a:gd name="connsiteY37" fmla="*/ 1319587 h 5498494"/>
              <a:gd name="connsiteX38" fmla="*/ 9983911 w 10098081"/>
              <a:gd name="connsiteY38" fmla="*/ 29267 h 5498494"/>
              <a:gd name="connsiteX39" fmla="*/ 9973751 w 10098081"/>
              <a:gd name="connsiteY39" fmla="*/ 903027 h 5498494"/>
              <a:gd name="connsiteX40" fmla="*/ 3156391 w 10098081"/>
              <a:gd name="connsiteY40" fmla="*/ 59747 h 5498494"/>
              <a:gd name="connsiteX0" fmla="*/ 3156391 w 10098081"/>
              <a:gd name="connsiteY0" fmla="*/ 59747 h 5502314"/>
              <a:gd name="connsiteX1" fmla="*/ 2719511 w 10098081"/>
              <a:gd name="connsiteY1" fmla="*/ 1715827 h 5502314"/>
              <a:gd name="connsiteX2" fmla="*/ 2018471 w 10098081"/>
              <a:gd name="connsiteY2" fmla="*/ 2051107 h 5502314"/>
              <a:gd name="connsiteX3" fmla="*/ 2099751 w 10098081"/>
              <a:gd name="connsiteY3" fmla="*/ 3473507 h 5502314"/>
              <a:gd name="connsiteX4" fmla="*/ 2089591 w 10098081"/>
              <a:gd name="connsiteY4" fmla="*/ 3483667 h 5502314"/>
              <a:gd name="connsiteX5" fmla="*/ 1479991 w 10098081"/>
              <a:gd name="connsiteY5" fmla="*/ 3199187 h 5502314"/>
              <a:gd name="connsiteX6" fmla="*/ 1601911 w 10098081"/>
              <a:gd name="connsiteY6" fmla="*/ 3443027 h 5502314"/>
              <a:gd name="connsiteX7" fmla="*/ 1398711 w 10098081"/>
              <a:gd name="connsiteY7" fmla="*/ 3524307 h 5502314"/>
              <a:gd name="connsiteX8" fmla="*/ 1388551 w 10098081"/>
              <a:gd name="connsiteY8" fmla="*/ 4133907 h 5502314"/>
              <a:gd name="connsiteX9" fmla="*/ 1286951 w 10098081"/>
              <a:gd name="connsiteY9" fmla="*/ 4367587 h 5502314"/>
              <a:gd name="connsiteX10" fmla="*/ 657031 w 10098081"/>
              <a:gd name="connsiteY10" fmla="*/ 4052627 h 5502314"/>
              <a:gd name="connsiteX11" fmla="*/ 149031 w 10098081"/>
              <a:gd name="connsiteY11" fmla="*/ 4377747 h 5502314"/>
              <a:gd name="connsiteX12" fmla="*/ 71815 w 10098081"/>
              <a:gd name="connsiteY12" fmla="*/ 4484876 h 5502314"/>
              <a:gd name="connsiteX13" fmla="*/ 18981 w 10098081"/>
              <a:gd name="connsiteY13" fmla="*/ 4560171 h 5502314"/>
              <a:gd name="connsiteX14" fmla="*/ 415221 w 10098081"/>
              <a:gd name="connsiteY14" fmla="*/ 5011163 h 5502314"/>
              <a:gd name="connsiteX15" fmla="*/ 439605 w 10098081"/>
              <a:gd name="connsiteY15" fmla="*/ 4720015 h 5502314"/>
              <a:gd name="connsiteX16" fmla="*/ 695637 w 10098081"/>
              <a:gd name="connsiteY16" fmla="*/ 4691471 h 5502314"/>
              <a:gd name="connsiteX17" fmla="*/ 799270 w 10098081"/>
              <a:gd name="connsiteY17" fmla="*/ 4817065 h 5502314"/>
              <a:gd name="connsiteX18" fmla="*/ 823654 w 10098081"/>
              <a:gd name="connsiteY18" fmla="*/ 5062542 h 5502314"/>
              <a:gd name="connsiteX19" fmla="*/ 1049206 w 10098081"/>
              <a:gd name="connsiteY19" fmla="*/ 5028289 h 5502314"/>
              <a:gd name="connsiteX20" fmla="*/ 1673031 w 10098081"/>
              <a:gd name="connsiteY20" fmla="*/ 5251967 h 5502314"/>
              <a:gd name="connsiteX21" fmla="*/ 1695382 w 10098081"/>
              <a:gd name="connsiteY21" fmla="*/ 5056833 h 5502314"/>
              <a:gd name="connsiteX22" fmla="*/ 1884358 w 10098081"/>
              <a:gd name="connsiteY22" fmla="*/ 4982619 h 5502314"/>
              <a:gd name="connsiteX23" fmla="*/ 2036758 w 10098081"/>
              <a:gd name="connsiteY23" fmla="*/ 5245223 h 5502314"/>
              <a:gd name="connsiteX24" fmla="*/ 2402518 w 10098081"/>
              <a:gd name="connsiteY24" fmla="*/ 5045416 h 5502314"/>
              <a:gd name="connsiteX25" fmla="*/ 2451286 w 10098081"/>
              <a:gd name="connsiteY25" fmla="*/ 5484991 h 5502314"/>
              <a:gd name="connsiteX26" fmla="*/ 2762182 w 10098081"/>
              <a:gd name="connsiteY26" fmla="*/ 5359398 h 5502314"/>
              <a:gd name="connsiteX27" fmla="*/ 2798758 w 10098081"/>
              <a:gd name="connsiteY27" fmla="*/ 4857027 h 5502314"/>
              <a:gd name="connsiteX28" fmla="*/ 3583111 w 10098081"/>
              <a:gd name="connsiteY28" fmla="*/ 4337107 h 5502314"/>
              <a:gd name="connsiteX29" fmla="*/ 4477191 w 10098081"/>
              <a:gd name="connsiteY29" fmla="*/ 3717347 h 5502314"/>
              <a:gd name="connsiteX30" fmla="*/ 4985191 w 10098081"/>
              <a:gd name="connsiteY30" fmla="*/ 2345747 h 5502314"/>
              <a:gd name="connsiteX31" fmla="*/ 4873431 w 10098081"/>
              <a:gd name="connsiteY31" fmla="*/ 1959667 h 5502314"/>
              <a:gd name="connsiteX32" fmla="*/ 6001191 w 10098081"/>
              <a:gd name="connsiteY32" fmla="*/ 2152707 h 5502314"/>
              <a:gd name="connsiteX33" fmla="*/ 7017191 w 10098081"/>
              <a:gd name="connsiteY33" fmla="*/ 2203507 h 5502314"/>
              <a:gd name="connsiteX34" fmla="*/ 7769031 w 10098081"/>
              <a:gd name="connsiteY34" fmla="*/ 2010467 h 5502314"/>
              <a:gd name="connsiteX35" fmla="*/ 7657271 w 10098081"/>
              <a:gd name="connsiteY35" fmla="*/ 1573587 h 5502314"/>
              <a:gd name="connsiteX36" fmla="*/ 7870631 w 10098081"/>
              <a:gd name="connsiteY36" fmla="*/ 1339907 h 5502314"/>
              <a:gd name="connsiteX37" fmla="*/ 9933111 w 10098081"/>
              <a:gd name="connsiteY37" fmla="*/ 1299267 h 5502314"/>
              <a:gd name="connsiteX38" fmla="*/ 9973751 w 10098081"/>
              <a:gd name="connsiteY38" fmla="*/ 1319587 h 5502314"/>
              <a:gd name="connsiteX39" fmla="*/ 9983911 w 10098081"/>
              <a:gd name="connsiteY39" fmla="*/ 29267 h 5502314"/>
              <a:gd name="connsiteX40" fmla="*/ 9973751 w 10098081"/>
              <a:gd name="connsiteY40" fmla="*/ 903027 h 5502314"/>
              <a:gd name="connsiteX41" fmla="*/ 3156391 w 10098081"/>
              <a:gd name="connsiteY41" fmla="*/ 59747 h 5502314"/>
              <a:gd name="connsiteX0" fmla="*/ 3156391 w 10098081"/>
              <a:gd name="connsiteY0" fmla="*/ 59747 h 5581370"/>
              <a:gd name="connsiteX1" fmla="*/ 2719511 w 10098081"/>
              <a:gd name="connsiteY1" fmla="*/ 1715827 h 5581370"/>
              <a:gd name="connsiteX2" fmla="*/ 2018471 w 10098081"/>
              <a:gd name="connsiteY2" fmla="*/ 2051107 h 5581370"/>
              <a:gd name="connsiteX3" fmla="*/ 2099751 w 10098081"/>
              <a:gd name="connsiteY3" fmla="*/ 3473507 h 5581370"/>
              <a:gd name="connsiteX4" fmla="*/ 2089591 w 10098081"/>
              <a:gd name="connsiteY4" fmla="*/ 3483667 h 5581370"/>
              <a:gd name="connsiteX5" fmla="*/ 1479991 w 10098081"/>
              <a:gd name="connsiteY5" fmla="*/ 3199187 h 5581370"/>
              <a:gd name="connsiteX6" fmla="*/ 1601911 w 10098081"/>
              <a:gd name="connsiteY6" fmla="*/ 3443027 h 5581370"/>
              <a:gd name="connsiteX7" fmla="*/ 1398711 w 10098081"/>
              <a:gd name="connsiteY7" fmla="*/ 3524307 h 5581370"/>
              <a:gd name="connsiteX8" fmla="*/ 1388551 w 10098081"/>
              <a:gd name="connsiteY8" fmla="*/ 4133907 h 5581370"/>
              <a:gd name="connsiteX9" fmla="*/ 1286951 w 10098081"/>
              <a:gd name="connsiteY9" fmla="*/ 4367587 h 5581370"/>
              <a:gd name="connsiteX10" fmla="*/ 657031 w 10098081"/>
              <a:gd name="connsiteY10" fmla="*/ 4052627 h 5581370"/>
              <a:gd name="connsiteX11" fmla="*/ 149031 w 10098081"/>
              <a:gd name="connsiteY11" fmla="*/ 4377747 h 5581370"/>
              <a:gd name="connsiteX12" fmla="*/ 71815 w 10098081"/>
              <a:gd name="connsiteY12" fmla="*/ 4484876 h 5581370"/>
              <a:gd name="connsiteX13" fmla="*/ 18981 w 10098081"/>
              <a:gd name="connsiteY13" fmla="*/ 4560171 h 5581370"/>
              <a:gd name="connsiteX14" fmla="*/ 415221 w 10098081"/>
              <a:gd name="connsiteY14" fmla="*/ 5011163 h 5581370"/>
              <a:gd name="connsiteX15" fmla="*/ 439605 w 10098081"/>
              <a:gd name="connsiteY15" fmla="*/ 4720015 h 5581370"/>
              <a:gd name="connsiteX16" fmla="*/ 695637 w 10098081"/>
              <a:gd name="connsiteY16" fmla="*/ 4691471 h 5581370"/>
              <a:gd name="connsiteX17" fmla="*/ 799270 w 10098081"/>
              <a:gd name="connsiteY17" fmla="*/ 4817065 h 5581370"/>
              <a:gd name="connsiteX18" fmla="*/ 823654 w 10098081"/>
              <a:gd name="connsiteY18" fmla="*/ 5062542 h 5581370"/>
              <a:gd name="connsiteX19" fmla="*/ 1049206 w 10098081"/>
              <a:gd name="connsiteY19" fmla="*/ 5028289 h 5581370"/>
              <a:gd name="connsiteX20" fmla="*/ 1673031 w 10098081"/>
              <a:gd name="connsiteY20" fmla="*/ 5251967 h 5581370"/>
              <a:gd name="connsiteX21" fmla="*/ 1695382 w 10098081"/>
              <a:gd name="connsiteY21" fmla="*/ 5056833 h 5581370"/>
              <a:gd name="connsiteX22" fmla="*/ 1884358 w 10098081"/>
              <a:gd name="connsiteY22" fmla="*/ 4982619 h 5581370"/>
              <a:gd name="connsiteX23" fmla="*/ 2036758 w 10098081"/>
              <a:gd name="connsiteY23" fmla="*/ 5245223 h 5581370"/>
              <a:gd name="connsiteX24" fmla="*/ 2402518 w 10098081"/>
              <a:gd name="connsiteY24" fmla="*/ 5045416 h 5581370"/>
              <a:gd name="connsiteX25" fmla="*/ 2451286 w 10098081"/>
              <a:gd name="connsiteY25" fmla="*/ 5484991 h 5581370"/>
              <a:gd name="connsiteX26" fmla="*/ 2810950 w 10098081"/>
              <a:gd name="connsiteY26" fmla="*/ 5536370 h 5581370"/>
              <a:gd name="connsiteX27" fmla="*/ 2798758 w 10098081"/>
              <a:gd name="connsiteY27" fmla="*/ 4857027 h 5581370"/>
              <a:gd name="connsiteX28" fmla="*/ 3583111 w 10098081"/>
              <a:gd name="connsiteY28" fmla="*/ 4337107 h 5581370"/>
              <a:gd name="connsiteX29" fmla="*/ 4477191 w 10098081"/>
              <a:gd name="connsiteY29" fmla="*/ 3717347 h 5581370"/>
              <a:gd name="connsiteX30" fmla="*/ 4985191 w 10098081"/>
              <a:gd name="connsiteY30" fmla="*/ 2345747 h 5581370"/>
              <a:gd name="connsiteX31" fmla="*/ 4873431 w 10098081"/>
              <a:gd name="connsiteY31" fmla="*/ 1959667 h 5581370"/>
              <a:gd name="connsiteX32" fmla="*/ 6001191 w 10098081"/>
              <a:gd name="connsiteY32" fmla="*/ 2152707 h 5581370"/>
              <a:gd name="connsiteX33" fmla="*/ 7017191 w 10098081"/>
              <a:gd name="connsiteY33" fmla="*/ 2203507 h 5581370"/>
              <a:gd name="connsiteX34" fmla="*/ 7769031 w 10098081"/>
              <a:gd name="connsiteY34" fmla="*/ 2010467 h 5581370"/>
              <a:gd name="connsiteX35" fmla="*/ 7657271 w 10098081"/>
              <a:gd name="connsiteY35" fmla="*/ 1573587 h 5581370"/>
              <a:gd name="connsiteX36" fmla="*/ 7870631 w 10098081"/>
              <a:gd name="connsiteY36" fmla="*/ 1339907 h 5581370"/>
              <a:gd name="connsiteX37" fmla="*/ 9933111 w 10098081"/>
              <a:gd name="connsiteY37" fmla="*/ 1299267 h 5581370"/>
              <a:gd name="connsiteX38" fmla="*/ 9973751 w 10098081"/>
              <a:gd name="connsiteY38" fmla="*/ 1319587 h 5581370"/>
              <a:gd name="connsiteX39" fmla="*/ 9983911 w 10098081"/>
              <a:gd name="connsiteY39" fmla="*/ 29267 h 5581370"/>
              <a:gd name="connsiteX40" fmla="*/ 9973751 w 10098081"/>
              <a:gd name="connsiteY40" fmla="*/ 903027 h 5581370"/>
              <a:gd name="connsiteX41" fmla="*/ 3156391 w 10098081"/>
              <a:gd name="connsiteY41" fmla="*/ 59747 h 558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098081" h="5581370">
                <a:moveTo>
                  <a:pt x="3156391" y="59747"/>
                </a:moveTo>
                <a:cubicBezTo>
                  <a:pt x="3032777" y="721840"/>
                  <a:pt x="2909164" y="1383934"/>
                  <a:pt x="2719511" y="1715827"/>
                </a:cubicBezTo>
                <a:cubicBezTo>
                  <a:pt x="2529858" y="2047720"/>
                  <a:pt x="2121764" y="1758160"/>
                  <a:pt x="2018471" y="2051107"/>
                </a:cubicBezTo>
                <a:cubicBezTo>
                  <a:pt x="1915178" y="2344054"/>
                  <a:pt x="2087898" y="3234747"/>
                  <a:pt x="2099751" y="3473507"/>
                </a:cubicBezTo>
                <a:cubicBezTo>
                  <a:pt x="2111604" y="3712267"/>
                  <a:pt x="2192884" y="3529387"/>
                  <a:pt x="2089591" y="3483667"/>
                </a:cubicBezTo>
                <a:cubicBezTo>
                  <a:pt x="1986298" y="3437947"/>
                  <a:pt x="1561271" y="3205960"/>
                  <a:pt x="1479991" y="3199187"/>
                </a:cubicBezTo>
                <a:cubicBezTo>
                  <a:pt x="1398711" y="3192414"/>
                  <a:pt x="1615458" y="3388840"/>
                  <a:pt x="1601911" y="3443027"/>
                </a:cubicBezTo>
                <a:cubicBezTo>
                  <a:pt x="1588364" y="3497214"/>
                  <a:pt x="1434271" y="3409160"/>
                  <a:pt x="1398711" y="3524307"/>
                </a:cubicBezTo>
                <a:cubicBezTo>
                  <a:pt x="1363151" y="3639454"/>
                  <a:pt x="1407178" y="3993360"/>
                  <a:pt x="1388551" y="4133907"/>
                </a:cubicBezTo>
                <a:cubicBezTo>
                  <a:pt x="1369924" y="4274454"/>
                  <a:pt x="1408871" y="4381134"/>
                  <a:pt x="1286951" y="4367587"/>
                </a:cubicBezTo>
                <a:cubicBezTo>
                  <a:pt x="1165031" y="4354040"/>
                  <a:pt x="846684" y="4050934"/>
                  <a:pt x="657031" y="4052627"/>
                </a:cubicBezTo>
                <a:cubicBezTo>
                  <a:pt x="467378" y="4054320"/>
                  <a:pt x="246567" y="4305705"/>
                  <a:pt x="149031" y="4377747"/>
                </a:cubicBezTo>
                <a:cubicBezTo>
                  <a:pt x="51495" y="4449789"/>
                  <a:pt x="93490" y="4454472"/>
                  <a:pt x="71815" y="4484876"/>
                </a:cubicBezTo>
                <a:cubicBezTo>
                  <a:pt x="50140" y="4515280"/>
                  <a:pt x="-38253" y="4472457"/>
                  <a:pt x="18981" y="4560171"/>
                </a:cubicBezTo>
                <a:cubicBezTo>
                  <a:pt x="76215" y="4647885"/>
                  <a:pt x="372549" y="5005454"/>
                  <a:pt x="415221" y="5011163"/>
                </a:cubicBezTo>
                <a:cubicBezTo>
                  <a:pt x="457893" y="5016872"/>
                  <a:pt x="379661" y="4715258"/>
                  <a:pt x="439605" y="4720015"/>
                </a:cubicBezTo>
                <a:cubicBezTo>
                  <a:pt x="499549" y="4724772"/>
                  <a:pt x="635693" y="4675296"/>
                  <a:pt x="695637" y="4691471"/>
                </a:cubicBezTo>
                <a:cubicBezTo>
                  <a:pt x="755581" y="4707646"/>
                  <a:pt x="770822" y="4774249"/>
                  <a:pt x="799270" y="4817065"/>
                </a:cubicBezTo>
                <a:cubicBezTo>
                  <a:pt x="827718" y="4859881"/>
                  <a:pt x="781998" y="5027338"/>
                  <a:pt x="823654" y="5062542"/>
                </a:cubicBezTo>
                <a:cubicBezTo>
                  <a:pt x="865310" y="5097746"/>
                  <a:pt x="914755" y="4977689"/>
                  <a:pt x="1049206" y="5028289"/>
                </a:cubicBezTo>
                <a:cubicBezTo>
                  <a:pt x="1183657" y="5078889"/>
                  <a:pt x="1565335" y="5247210"/>
                  <a:pt x="1673031" y="5251967"/>
                </a:cubicBezTo>
                <a:cubicBezTo>
                  <a:pt x="1780727" y="5256724"/>
                  <a:pt x="1660161" y="5101724"/>
                  <a:pt x="1695382" y="5056833"/>
                </a:cubicBezTo>
                <a:cubicBezTo>
                  <a:pt x="1730603" y="5011942"/>
                  <a:pt x="1823398" y="5007357"/>
                  <a:pt x="1884358" y="4982619"/>
                </a:cubicBezTo>
                <a:cubicBezTo>
                  <a:pt x="1945318" y="4957881"/>
                  <a:pt x="1950398" y="5234757"/>
                  <a:pt x="2036758" y="5245223"/>
                </a:cubicBezTo>
                <a:cubicBezTo>
                  <a:pt x="2123118" y="5255689"/>
                  <a:pt x="2325302" y="5092038"/>
                  <a:pt x="2402518" y="5045416"/>
                </a:cubicBezTo>
                <a:cubicBezTo>
                  <a:pt x="2479734" y="4998794"/>
                  <a:pt x="2391342" y="5432661"/>
                  <a:pt x="2451286" y="5484991"/>
                </a:cubicBezTo>
                <a:cubicBezTo>
                  <a:pt x="2511230" y="5537321"/>
                  <a:pt x="2753038" y="5641031"/>
                  <a:pt x="2810950" y="5536370"/>
                </a:cubicBezTo>
                <a:cubicBezTo>
                  <a:pt x="2868862" y="5431709"/>
                  <a:pt x="2661936" y="5027409"/>
                  <a:pt x="2798758" y="4857027"/>
                </a:cubicBezTo>
                <a:cubicBezTo>
                  <a:pt x="2920339" y="4711384"/>
                  <a:pt x="3303372" y="4527054"/>
                  <a:pt x="3583111" y="4337107"/>
                </a:cubicBezTo>
                <a:cubicBezTo>
                  <a:pt x="3862850" y="4147160"/>
                  <a:pt x="4243511" y="4049240"/>
                  <a:pt x="4477191" y="3717347"/>
                </a:cubicBezTo>
                <a:cubicBezTo>
                  <a:pt x="4710871" y="3385454"/>
                  <a:pt x="4919151" y="2638694"/>
                  <a:pt x="4985191" y="2345747"/>
                </a:cubicBezTo>
                <a:cubicBezTo>
                  <a:pt x="5051231" y="2052800"/>
                  <a:pt x="4704098" y="1991840"/>
                  <a:pt x="4873431" y="1959667"/>
                </a:cubicBezTo>
                <a:cubicBezTo>
                  <a:pt x="5042764" y="1927494"/>
                  <a:pt x="5643898" y="2112067"/>
                  <a:pt x="6001191" y="2152707"/>
                </a:cubicBezTo>
                <a:cubicBezTo>
                  <a:pt x="6358484" y="2193347"/>
                  <a:pt x="6722551" y="2227214"/>
                  <a:pt x="7017191" y="2203507"/>
                </a:cubicBezTo>
                <a:cubicBezTo>
                  <a:pt x="7311831" y="2179800"/>
                  <a:pt x="7662351" y="2115454"/>
                  <a:pt x="7769031" y="2010467"/>
                </a:cubicBezTo>
                <a:cubicBezTo>
                  <a:pt x="7875711" y="1905480"/>
                  <a:pt x="7640338" y="1685347"/>
                  <a:pt x="7657271" y="1573587"/>
                </a:cubicBezTo>
                <a:cubicBezTo>
                  <a:pt x="7674204" y="1461827"/>
                  <a:pt x="7491324" y="1385627"/>
                  <a:pt x="7870631" y="1339907"/>
                </a:cubicBezTo>
                <a:cubicBezTo>
                  <a:pt x="8249938" y="1294187"/>
                  <a:pt x="9582591" y="1302654"/>
                  <a:pt x="9933111" y="1299267"/>
                </a:cubicBezTo>
                <a:cubicBezTo>
                  <a:pt x="10283631" y="1295880"/>
                  <a:pt x="9965284" y="1531254"/>
                  <a:pt x="9973751" y="1319587"/>
                </a:cubicBezTo>
                <a:cubicBezTo>
                  <a:pt x="9982218" y="1107920"/>
                  <a:pt x="9980524" y="249400"/>
                  <a:pt x="9983911" y="29267"/>
                </a:cubicBezTo>
                <a:cubicBezTo>
                  <a:pt x="9987298" y="-190866"/>
                  <a:pt x="9973751" y="903027"/>
                  <a:pt x="9973751" y="903027"/>
                </a:cubicBezTo>
                <a:cubicBezTo>
                  <a:pt x="7694524" y="923347"/>
                  <a:pt x="5435618" y="39427"/>
                  <a:pt x="3156391" y="59747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29000">
                <a:srgbClr val="FFFF99"/>
              </a:gs>
              <a:gs pos="51002">
                <a:srgbClr val="FFFF81">
                  <a:alpha val="69000"/>
                </a:srgbClr>
              </a:gs>
              <a:gs pos="86000">
                <a:srgbClr val="FFFF00">
                  <a:alpha val="54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ombo 16">
            <a:extLst>
              <a:ext uri="{FF2B5EF4-FFF2-40B4-BE49-F238E27FC236}">
                <a16:creationId xmlns:a16="http://schemas.microsoft.com/office/drawing/2014/main" id="{A5FD9003-C65E-4269-8C8D-2A01E863DB04}"/>
              </a:ext>
            </a:extLst>
          </p:cNvPr>
          <p:cNvSpPr/>
          <p:nvPr/>
        </p:nvSpPr>
        <p:spPr>
          <a:xfrm>
            <a:off x="395897" y="5064882"/>
            <a:ext cx="1612900" cy="1612900"/>
          </a:xfrm>
          <a:prstGeom prst="diamond">
            <a:avLst/>
          </a:prstGeom>
          <a:gradFill>
            <a:gsLst>
              <a:gs pos="72000">
                <a:srgbClr val="92D050">
                  <a:alpha val="59000"/>
                </a:srgbClr>
              </a:gs>
              <a:gs pos="10072">
                <a:srgbClr val="FF0000"/>
              </a:gs>
              <a:gs pos="61000">
                <a:srgbClr val="FFC000">
                  <a:alpha val="59000"/>
                </a:srgbClr>
              </a:gs>
              <a:gs pos="26000">
                <a:srgbClr val="FF0000"/>
              </a:gs>
              <a:gs pos="100000">
                <a:schemeClr val="bg1">
                  <a:lumMod val="65000"/>
                  <a:alpha val="4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11F5CC4-784F-420B-B6E4-602EF5F98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729" y="342901"/>
            <a:ext cx="6941870" cy="777873"/>
          </a:xfrm>
          <a:gradFill flip="none" rotWithShape="1">
            <a:gsLst>
              <a:gs pos="75000">
                <a:srgbClr val="00B0F0"/>
              </a:gs>
              <a:gs pos="38000">
                <a:srgbClr val="00B0F0">
                  <a:alpha val="64000"/>
                </a:srgbClr>
              </a:gs>
              <a:gs pos="1000">
                <a:srgbClr val="00B0F0">
                  <a:alpha val="40000"/>
                </a:srgbClr>
              </a:gs>
              <a:gs pos="100000">
                <a:srgbClr val="0070C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vert="horz" lIns="91440" tIns="45720" rIns="1080000" bIns="45720" rtlCol="0" anchor="ctr">
            <a:normAutofit fontScale="90000"/>
          </a:bodyPr>
          <a:lstStyle/>
          <a:p>
            <a:r>
              <a:rPr lang="it-IT" dirty="0"/>
              <a:t> </a:t>
            </a:r>
            <a:r>
              <a:rPr lang="it-IT" dirty="0"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glow rad="127000">
                    <a:srgbClr val="FFC000"/>
                  </a:glow>
                </a:effectLst>
              </a:rPr>
              <a:t>* Regola d’ORO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AFB916A-939F-46E4-93CE-E6ADB6074D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3" t="8348" r="11752" b="6281"/>
          <a:stretch/>
        </p:blipFill>
        <p:spPr bwMode="auto">
          <a:xfrm>
            <a:off x="3775829" y="1452282"/>
            <a:ext cx="7541216" cy="516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74046668-B9DB-4D20-8621-B4EC1C128E51}"/>
              </a:ext>
            </a:extLst>
          </p:cNvPr>
          <p:cNvSpPr/>
          <p:nvPr/>
        </p:nvSpPr>
        <p:spPr>
          <a:xfrm>
            <a:off x="351925" y="3857830"/>
            <a:ext cx="27415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400" b="1" spc="300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r>
              <a:rPr lang="it-IT" sz="3200" b="1" spc="300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 </a:t>
            </a:r>
            <a:r>
              <a:rPr lang="it-IT" sz="32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ASCOLTO</a:t>
            </a:r>
            <a:endParaRPr lang="it-IT" sz="2600" b="1" spc="300" dirty="0">
              <a:ln w="25400" cmpd="sng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6" name="Immagine 5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C2448E3C-30DA-4DC8-B805-CD16F4DBF86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17" y="5185870"/>
            <a:ext cx="4646571" cy="1459409"/>
          </a:xfrm>
          <a:prstGeom prst="rect">
            <a:avLst/>
          </a:prstGeom>
        </p:spPr>
      </p:pic>
      <p:pic>
        <p:nvPicPr>
          <p:cNvPr id="22" name="Immagine 21" descr="Immagine che contiene testo, clipart, grafica vettoriale&#10;&#10;Descrizione generata automaticamente">
            <a:extLst>
              <a:ext uri="{FF2B5EF4-FFF2-40B4-BE49-F238E27FC236}">
                <a16:creationId xmlns:a16="http://schemas.microsoft.com/office/drawing/2014/main" id="{3AE891ED-D27A-4FD6-ADAE-DEB2483354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28" y="1764255"/>
            <a:ext cx="2645285" cy="209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637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07E18116-61EF-427B-A5BF-8C5965E5335C}"/>
              </a:ext>
            </a:extLst>
          </p:cNvPr>
          <p:cNvSpPr/>
          <p:nvPr/>
        </p:nvSpPr>
        <p:spPr>
          <a:xfrm>
            <a:off x="1334330" y="214573"/>
            <a:ext cx="10098081" cy="5959960"/>
          </a:xfrm>
          <a:custGeom>
            <a:avLst/>
            <a:gdLst>
              <a:gd name="connsiteX0" fmla="*/ 4240247 w 11181937"/>
              <a:gd name="connsiteY0" fmla="*/ 136896 h 6528313"/>
              <a:gd name="connsiteX1" fmla="*/ 3803367 w 11181937"/>
              <a:gd name="connsiteY1" fmla="*/ 1792976 h 6528313"/>
              <a:gd name="connsiteX2" fmla="*/ 3102327 w 11181937"/>
              <a:gd name="connsiteY2" fmla="*/ 2128256 h 6528313"/>
              <a:gd name="connsiteX3" fmla="*/ 3183607 w 11181937"/>
              <a:gd name="connsiteY3" fmla="*/ 3550656 h 6528313"/>
              <a:gd name="connsiteX4" fmla="*/ 3173447 w 11181937"/>
              <a:gd name="connsiteY4" fmla="*/ 3560816 h 6528313"/>
              <a:gd name="connsiteX5" fmla="*/ 2563847 w 11181937"/>
              <a:gd name="connsiteY5" fmla="*/ 3276336 h 6528313"/>
              <a:gd name="connsiteX6" fmla="*/ 2685767 w 11181937"/>
              <a:gd name="connsiteY6" fmla="*/ 3520176 h 6528313"/>
              <a:gd name="connsiteX7" fmla="*/ 2482567 w 11181937"/>
              <a:gd name="connsiteY7" fmla="*/ 3601456 h 6528313"/>
              <a:gd name="connsiteX8" fmla="*/ 2472407 w 11181937"/>
              <a:gd name="connsiteY8" fmla="*/ 4211056 h 6528313"/>
              <a:gd name="connsiteX9" fmla="*/ 2370807 w 11181937"/>
              <a:gd name="connsiteY9" fmla="*/ 4444736 h 6528313"/>
              <a:gd name="connsiteX10" fmla="*/ 1740887 w 11181937"/>
              <a:gd name="connsiteY10" fmla="*/ 4129776 h 6528313"/>
              <a:gd name="connsiteX11" fmla="*/ 1232887 w 11181937"/>
              <a:gd name="connsiteY11" fmla="*/ 4454896 h 6528313"/>
              <a:gd name="connsiteX12" fmla="*/ 1253207 w 11181937"/>
              <a:gd name="connsiteY12" fmla="*/ 4973056 h 6528313"/>
              <a:gd name="connsiteX13" fmla="*/ 115287 w 11181937"/>
              <a:gd name="connsiteY13" fmla="*/ 5196576 h 6528313"/>
              <a:gd name="connsiteX14" fmla="*/ 34007 w 11181937"/>
              <a:gd name="connsiteY14" fmla="*/ 6395456 h 6528313"/>
              <a:gd name="connsiteX15" fmla="*/ 74647 w 11181937"/>
              <a:gd name="connsiteY15" fmla="*/ 6405616 h 6528313"/>
              <a:gd name="connsiteX16" fmla="*/ 2167607 w 11181937"/>
              <a:gd name="connsiteY16" fmla="*/ 6415776 h 6528313"/>
              <a:gd name="connsiteX17" fmla="*/ 2126967 w 11181937"/>
              <a:gd name="connsiteY17" fmla="*/ 6385296 h 6528313"/>
              <a:gd name="connsiteX18" fmla="*/ 2970247 w 11181937"/>
              <a:gd name="connsiteY18" fmla="*/ 4586976 h 6528313"/>
              <a:gd name="connsiteX19" fmla="*/ 4666967 w 11181937"/>
              <a:gd name="connsiteY19" fmla="*/ 4414256 h 6528313"/>
              <a:gd name="connsiteX20" fmla="*/ 5561047 w 11181937"/>
              <a:gd name="connsiteY20" fmla="*/ 3794496 h 6528313"/>
              <a:gd name="connsiteX21" fmla="*/ 6069047 w 11181937"/>
              <a:gd name="connsiteY21" fmla="*/ 2422896 h 6528313"/>
              <a:gd name="connsiteX22" fmla="*/ 5957287 w 11181937"/>
              <a:gd name="connsiteY22" fmla="*/ 2036816 h 6528313"/>
              <a:gd name="connsiteX23" fmla="*/ 7085047 w 11181937"/>
              <a:gd name="connsiteY23" fmla="*/ 2229856 h 6528313"/>
              <a:gd name="connsiteX24" fmla="*/ 8101047 w 11181937"/>
              <a:gd name="connsiteY24" fmla="*/ 2280656 h 6528313"/>
              <a:gd name="connsiteX25" fmla="*/ 8852887 w 11181937"/>
              <a:gd name="connsiteY25" fmla="*/ 2087616 h 6528313"/>
              <a:gd name="connsiteX26" fmla="*/ 8741127 w 11181937"/>
              <a:gd name="connsiteY26" fmla="*/ 1650736 h 6528313"/>
              <a:gd name="connsiteX27" fmla="*/ 8954487 w 11181937"/>
              <a:gd name="connsiteY27" fmla="*/ 1417056 h 6528313"/>
              <a:gd name="connsiteX28" fmla="*/ 11016967 w 11181937"/>
              <a:gd name="connsiteY28" fmla="*/ 1376416 h 6528313"/>
              <a:gd name="connsiteX29" fmla="*/ 11057607 w 11181937"/>
              <a:gd name="connsiteY29" fmla="*/ 1396736 h 6528313"/>
              <a:gd name="connsiteX30" fmla="*/ 11067767 w 11181937"/>
              <a:gd name="connsiteY30" fmla="*/ 106416 h 6528313"/>
              <a:gd name="connsiteX31" fmla="*/ 11077927 w 11181937"/>
              <a:gd name="connsiteY31" fmla="*/ 75936 h 6528313"/>
              <a:gd name="connsiteX32" fmla="*/ 4240247 w 11181937"/>
              <a:gd name="connsiteY32" fmla="*/ 136896 h 6528313"/>
              <a:gd name="connsiteX0" fmla="*/ 4240247 w 11181937"/>
              <a:gd name="connsiteY0" fmla="*/ 53830 h 6445247"/>
              <a:gd name="connsiteX1" fmla="*/ 3803367 w 11181937"/>
              <a:gd name="connsiteY1" fmla="*/ 1709910 h 6445247"/>
              <a:gd name="connsiteX2" fmla="*/ 3102327 w 11181937"/>
              <a:gd name="connsiteY2" fmla="*/ 2045190 h 6445247"/>
              <a:gd name="connsiteX3" fmla="*/ 3183607 w 11181937"/>
              <a:gd name="connsiteY3" fmla="*/ 3467590 h 6445247"/>
              <a:gd name="connsiteX4" fmla="*/ 3173447 w 11181937"/>
              <a:gd name="connsiteY4" fmla="*/ 3477750 h 6445247"/>
              <a:gd name="connsiteX5" fmla="*/ 2563847 w 11181937"/>
              <a:gd name="connsiteY5" fmla="*/ 3193270 h 6445247"/>
              <a:gd name="connsiteX6" fmla="*/ 2685767 w 11181937"/>
              <a:gd name="connsiteY6" fmla="*/ 3437110 h 6445247"/>
              <a:gd name="connsiteX7" fmla="*/ 2482567 w 11181937"/>
              <a:gd name="connsiteY7" fmla="*/ 3518390 h 6445247"/>
              <a:gd name="connsiteX8" fmla="*/ 2472407 w 11181937"/>
              <a:gd name="connsiteY8" fmla="*/ 4127990 h 6445247"/>
              <a:gd name="connsiteX9" fmla="*/ 2370807 w 11181937"/>
              <a:gd name="connsiteY9" fmla="*/ 4361670 h 6445247"/>
              <a:gd name="connsiteX10" fmla="*/ 1740887 w 11181937"/>
              <a:gd name="connsiteY10" fmla="*/ 4046710 h 6445247"/>
              <a:gd name="connsiteX11" fmla="*/ 1232887 w 11181937"/>
              <a:gd name="connsiteY11" fmla="*/ 4371830 h 6445247"/>
              <a:gd name="connsiteX12" fmla="*/ 1253207 w 11181937"/>
              <a:gd name="connsiteY12" fmla="*/ 4889990 h 6445247"/>
              <a:gd name="connsiteX13" fmla="*/ 115287 w 11181937"/>
              <a:gd name="connsiteY13" fmla="*/ 5113510 h 6445247"/>
              <a:gd name="connsiteX14" fmla="*/ 34007 w 11181937"/>
              <a:gd name="connsiteY14" fmla="*/ 6312390 h 6445247"/>
              <a:gd name="connsiteX15" fmla="*/ 74647 w 11181937"/>
              <a:gd name="connsiteY15" fmla="*/ 6322550 h 6445247"/>
              <a:gd name="connsiteX16" fmla="*/ 2167607 w 11181937"/>
              <a:gd name="connsiteY16" fmla="*/ 6332710 h 6445247"/>
              <a:gd name="connsiteX17" fmla="*/ 2126967 w 11181937"/>
              <a:gd name="connsiteY17" fmla="*/ 6302230 h 6445247"/>
              <a:gd name="connsiteX18" fmla="*/ 2970247 w 11181937"/>
              <a:gd name="connsiteY18" fmla="*/ 4503910 h 6445247"/>
              <a:gd name="connsiteX19" fmla="*/ 4666967 w 11181937"/>
              <a:gd name="connsiteY19" fmla="*/ 4331190 h 6445247"/>
              <a:gd name="connsiteX20" fmla="*/ 5561047 w 11181937"/>
              <a:gd name="connsiteY20" fmla="*/ 3711430 h 6445247"/>
              <a:gd name="connsiteX21" fmla="*/ 6069047 w 11181937"/>
              <a:gd name="connsiteY21" fmla="*/ 2339830 h 6445247"/>
              <a:gd name="connsiteX22" fmla="*/ 5957287 w 11181937"/>
              <a:gd name="connsiteY22" fmla="*/ 1953750 h 6445247"/>
              <a:gd name="connsiteX23" fmla="*/ 7085047 w 11181937"/>
              <a:gd name="connsiteY23" fmla="*/ 2146790 h 6445247"/>
              <a:gd name="connsiteX24" fmla="*/ 8101047 w 11181937"/>
              <a:gd name="connsiteY24" fmla="*/ 2197590 h 6445247"/>
              <a:gd name="connsiteX25" fmla="*/ 8852887 w 11181937"/>
              <a:gd name="connsiteY25" fmla="*/ 2004550 h 6445247"/>
              <a:gd name="connsiteX26" fmla="*/ 8741127 w 11181937"/>
              <a:gd name="connsiteY26" fmla="*/ 1567670 h 6445247"/>
              <a:gd name="connsiteX27" fmla="*/ 8954487 w 11181937"/>
              <a:gd name="connsiteY27" fmla="*/ 1333990 h 6445247"/>
              <a:gd name="connsiteX28" fmla="*/ 11016967 w 11181937"/>
              <a:gd name="connsiteY28" fmla="*/ 1293350 h 6445247"/>
              <a:gd name="connsiteX29" fmla="*/ 11057607 w 11181937"/>
              <a:gd name="connsiteY29" fmla="*/ 1313670 h 6445247"/>
              <a:gd name="connsiteX30" fmla="*/ 11067767 w 11181937"/>
              <a:gd name="connsiteY30" fmla="*/ 23350 h 6445247"/>
              <a:gd name="connsiteX31" fmla="*/ 11016967 w 11181937"/>
              <a:gd name="connsiteY31" fmla="*/ 1212070 h 6445247"/>
              <a:gd name="connsiteX32" fmla="*/ 4240247 w 11181937"/>
              <a:gd name="connsiteY32" fmla="*/ 53830 h 6445247"/>
              <a:gd name="connsiteX0" fmla="*/ 4240247 w 11181937"/>
              <a:gd name="connsiteY0" fmla="*/ 59747 h 6451164"/>
              <a:gd name="connsiteX1" fmla="*/ 3803367 w 11181937"/>
              <a:gd name="connsiteY1" fmla="*/ 1715827 h 6451164"/>
              <a:gd name="connsiteX2" fmla="*/ 3102327 w 11181937"/>
              <a:gd name="connsiteY2" fmla="*/ 2051107 h 6451164"/>
              <a:gd name="connsiteX3" fmla="*/ 3183607 w 11181937"/>
              <a:gd name="connsiteY3" fmla="*/ 3473507 h 6451164"/>
              <a:gd name="connsiteX4" fmla="*/ 3173447 w 11181937"/>
              <a:gd name="connsiteY4" fmla="*/ 3483667 h 6451164"/>
              <a:gd name="connsiteX5" fmla="*/ 2563847 w 11181937"/>
              <a:gd name="connsiteY5" fmla="*/ 3199187 h 6451164"/>
              <a:gd name="connsiteX6" fmla="*/ 2685767 w 11181937"/>
              <a:gd name="connsiteY6" fmla="*/ 3443027 h 6451164"/>
              <a:gd name="connsiteX7" fmla="*/ 2482567 w 11181937"/>
              <a:gd name="connsiteY7" fmla="*/ 3524307 h 6451164"/>
              <a:gd name="connsiteX8" fmla="*/ 2472407 w 11181937"/>
              <a:gd name="connsiteY8" fmla="*/ 4133907 h 6451164"/>
              <a:gd name="connsiteX9" fmla="*/ 2370807 w 11181937"/>
              <a:gd name="connsiteY9" fmla="*/ 4367587 h 6451164"/>
              <a:gd name="connsiteX10" fmla="*/ 1740887 w 11181937"/>
              <a:gd name="connsiteY10" fmla="*/ 4052627 h 6451164"/>
              <a:gd name="connsiteX11" fmla="*/ 1232887 w 11181937"/>
              <a:gd name="connsiteY11" fmla="*/ 4377747 h 6451164"/>
              <a:gd name="connsiteX12" fmla="*/ 1253207 w 11181937"/>
              <a:gd name="connsiteY12" fmla="*/ 4895907 h 6451164"/>
              <a:gd name="connsiteX13" fmla="*/ 115287 w 11181937"/>
              <a:gd name="connsiteY13" fmla="*/ 5119427 h 6451164"/>
              <a:gd name="connsiteX14" fmla="*/ 34007 w 11181937"/>
              <a:gd name="connsiteY14" fmla="*/ 6318307 h 6451164"/>
              <a:gd name="connsiteX15" fmla="*/ 74647 w 11181937"/>
              <a:gd name="connsiteY15" fmla="*/ 6328467 h 6451164"/>
              <a:gd name="connsiteX16" fmla="*/ 2167607 w 11181937"/>
              <a:gd name="connsiteY16" fmla="*/ 6338627 h 6451164"/>
              <a:gd name="connsiteX17" fmla="*/ 2126967 w 11181937"/>
              <a:gd name="connsiteY17" fmla="*/ 6308147 h 6451164"/>
              <a:gd name="connsiteX18" fmla="*/ 2970247 w 11181937"/>
              <a:gd name="connsiteY18" fmla="*/ 4509827 h 6451164"/>
              <a:gd name="connsiteX19" fmla="*/ 4666967 w 11181937"/>
              <a:gd name="connsiteY19" fmla="*/ 4337107 h 6451164"/>
              <a:gd name="connsiteX20" fmla="*/ 5561047 w 11181937"/>
              <a:gd name="connsiteY20" fmla="*/ 3717347 h 6451164"/>
              <a:gd name="connsiteX21" fmla="*/ 6069047 w 11181937"/>
              <a:gd name="connsiteY21" fmla="*/ 2345747 h 6451164"/>
              <a:gd name="connsiteX22" fmla="*/ 5957287 w 11181937"/>
              <a:gd name="connsiteY22" fmla="*/ 1959667 h 6451164"/>
              <a:gd name="connsiteX23" fmla="*/ 7085047 w 11181937"/>
              <a:gd name="connsiteY23" fmla="*/ 2152707 h 6451164"/>
              <a:gd name="connsiteX24" fmla="*/ 8101047 w 11181937"/>
              <a:gd name="connsiteY24" fmla="*/ 2203507 h 6451164"/>
              <a:gd name="connsiteX25" fmla="*/ 8852887 w 11181937"/>
              <a:gd name="connsiteY25" fmla="*/ 2010467 h 6451164"/>
              <a:gd name="connsiteX26" fmla="*/ 8741127 w 11181937"/>
              <a:gd name="connsiteY26" fmla="*/ 1573587 h 6451164"/>
              <a:gd name="connsiteX27" fmla="*/ 8954487 w 11181937"/>
              <a:gd name="connsiteY27" fmla="*/ 1339907 h 6451164"/>
              <a:gd name="connsiteX28" fmla="*/ 11016967 w 11181937"/>
              <a:gd name="connsiteY28" fmla="*/ 1299267 h 6451164"/>
              <a:gd name="connsiteX29" fmla="*/ 11057607 w 11181937"/>
              <a:gd name="connsiteY29" fmla="*/ 1319587 h 6451164"/>
              <a:gd name="connsiteX30" fmla="*/ 11067767 w 11181937"/>
              <a:gd name="connsiteY30" fmla="*/ 29267 h 6451164"/>
              <a:gd name="connsiteX31" fmla="*/ 11057607 w 11181937"/>
              <a:gd name="connsiteY31" fmla="*/ 903027 h 6451164"/>
              <a:gd name="connsiteX32" fmla="*/ 4240247 w 11181937"/>
              <a:gd name="connsiteY32" fmla="*/ 59747 h 6451164"/>
              <a:gd name="connsiteX0" fmla="*/ 4240247 w 11181937"/>
              <a:gd name="connsiteY0" fmla="*/ 59747 h 6451164"/>
              <a:gd name="connsiteX1" fmla="*/ 3803367 w 11181937"/>
              <a:gd name="connsiteY1" fmla="*/ 1715827 h 6451164"/>
              <a:gd name="connsiteX2" fmla="*/ 3102327 w 11181937"/>
              <a:gd name="connsiteY2" fmla="*/ 2051107 h 6451164"/>
              <a:gd name="connsiteX3" fmla="*/ 3183607 w 11181937"/>
              <a:gd name="connsiteY3" fmla="*/ 3473507 h 6451164"/>
              <a:gd name="connsiteX4" fmla="*/ 3173447 w 11181937"/>
              <a:gd name="connsiteY4" fmla="*/ 3483667 h 6451164"/>
              <a:gd name="connsiteX5" fmla="*/ 2563847 w 11181937"/>
              <a:gd name="connsiteY5" fmla="*/ 3199187 h 6451164"/>
              <a:gd name="connsiteX6" fmla="*/ 2685767 w 11181937"/>
              <a:gd name="connsiteY6" fmla="*/ 3443027 h 6451164"/>
              <a:gd name="connsiteX7" fmla="*/ 2482567 w 11181937"/>
              <a:gd name="connsiteY7" fmla="*/ 3524307 h 6451164"/>
              <a:gd name="connsiteX8" fmla="*/ 2472407 w 11181937"/>
              <a:gd name="connsiteY8" fmla="*/ 4133907 h 6451164"/>
              <a:gd name="connsiteX9" fmla="*/ 2370807 w 11181937"/>
              <a:gd name="connsiteY9" fmla="*/ 4367587 h 6451164"/>
              <a:gd name="connsiteX10" fmla="*/ 1740887 w 11181937"/>
              <a:gd name="connsiteY10" fmla="*/ 4052627 h 6451164"/>
              <a:gd name="connsiteX11" fmla="*/ 1232887 w 11181937"/>
              <a:gd name="connsiteY11" fmla="*/ 4377747 h 6451164"/>
              <a:gd name="connsiteX12" fmla="*/ 1253207 w 11181937"/>
              <a:gd name="connsiteY12" fmla="*/ 4895907 h 6451164"/>
              <a:gd name="connsiteX13" fmla="*/ 115287 w 11181937"/>
              <a:gd name="connsiteY13" fmla="*/ 5119427 h 6451164"/>
              <a:gd name="connsiteX14" fmla="*/ 34007 w 11181937"/>
              <a:gd name="connsiteY14" fmla="*/ 6318307 h 6451164"/>
              <a:gd name="connsiteX15" fmla="*/ 74647 w 11181937"/>
              <a:gd name="connsiteY15" fmla="*/ 6328468 h 6451164"/>
              <a:gd name="connsiteX16" fmla="*/ 2167607 w 11181937"/>
              <a:gd name="connsiteY16" fmla="*/ 6338627 h 6451164"/>
              <a:gd name="connsiteX17" fmla="*/ 2126967 w 11181937"/>
              <a:gd name="connsiteY17" fmla="*/ 6308147 h 6451164"/>
              <a:gd name="connsiteX18" fmla="*/ 2970247 w 11181937"/>
              <a:gd name="connsiteY18" fmla="*/ 4509827 h 6451164"/>
              <a:gd name="connsiteX19" fmla="*/ 4666967 w 11181937"/>
              <a:gd name="connsiteY19" fmla="*/ 4337107 h 6451164"/>
              <a:gd name="connsiteX20" fmla="*/ 5561047 w 11181937"/>
              <a:gd name="connsiteY20" fmla="*/ 3717347 h 6451164"/>
              <a:gd name="connsiteX21" fmla="*/ 6069047 w 11181937"/>
              <a:gd name="connsiteY21" fmla="*/ 2345747 h 6451164"/>
              <a:gd name="connsiteX22" fmla="*/ 5957287 w 11181937"/>
              <a:gd name="connsiteY22" fmla="*/ 1959667 h 6451164"/>
              <a:gd name="connsiteX23" fmla="*/ 7085047 w 11181937"/>
              <a:gd name="connsiteY23" fmla="*/ 2152707 h 6451164"/>
              <a:gd name="connsiteX24" fmla="*/ 8101047 w 11181937"/>
              <a:gd name="connsiteY24" fmla="*/ 2203507 h 6451164"/>
              <a:gd name="connsiteX25" fmla="*/ 8852887 w 11181937"/>
              <a:gd name="connsiteY25" fmla="*/ 2010467 h 6451164"/>
              <a:gd name="connsiteX26" fmla="*/ 8741127 w 11181937"/>
              <a:gd name="connsiteY26" fmla="*/ 1573587 h 6451164"/>
              <a:gd name="connsiteX27" fmla="*/ 8954487 w 11181937"/>
              <a:gd name="connsiteY27" fmla="*/ 1339907 h 6451164"/>
              <a:gd name="connsiteX28" fmla="*/ 11016967 w 11181937"/>
              <a:gd name="connsiteY28" fmla="*/ 1299267 h 6451164"/>
              <a:gd name="connsiteX29" fmla="*/ 11057607 w 11181937"/>
              <a:gd name="connsiteY29" fmla="*/ 1319587 h 6451164"/>
              <a:gd name="connsiteX30" fmla="*/ 11067767 w 11181937"/>
              <a:gd name="connsiteY30" fmla="*/ 29267 h 6451164"/>
              <a:gd name="connsiteX31" fmla="*/ 11057607 w 11181937"/>
              <a:gd name="connsiteY31" fmla="*/ 903027 h 6451164"/>
              <a:gd name="connsiteX32" fmla="*/ 4240247 w 11181937"/>
              <a:gd name="connsiteY32" fmla="*/ 59747 h 6451164"/>
              <a:gd name="connsiteX0" fmla="*/ 4355645 w 11297335"/>
              <a:gd name="connsiteY0" fmla="*/ 59747 h 6451164"/>
              <a:gd name="connsiteX1" fmla="*/ 3918765 w 11297335"/>
              <a:gd name="connsiteY1" fmla="*/ 1715827 h 6451164"/>
              <a:gd name="connsiteX2" fmla="*/ 3217725 w 11297335"/>
              <a:gd name="connsiteY2" fmla="*/ 2051107 h 6451164"/>
              <a:gd name="connsiteX3" fmla="*/ 3299005 w 11297335"/>
              <a:gd name="connsiteY3" fmla="*/ 3473507 h 6451164"/>
              <a:gd name="connsiteX4" fmla="*/ 3288845 w 11297335"/>
              <a:gd name="connsiteY4" fmla="*/ 3483667 h 6451164"/>
              <a:gd name="connsiteX5" fmla="*/ 2679245 w 11297335"/>
              <a:gd name="connsiteY5" fmla="*/ 3199187 h 6451164"/>
              <a:gd name="connsiteX6" fmla="*/ 2801165 w 11297335"/>
              <a:gd name="connsiteY6" fmla="*/ 3443027 h 6451164"/>
              <a:gd name="connsiteX7" fmla="*/ 2597965 w 11297335"/>
              <a:gd name="connsiteY7" fmla="*/ 3524307 h 6451164"/>
              <a:gd name="connsiteX8" fmla="*/ 2587805 w 11297335"/>
              <a:gd name="connsiteY8" fmla="*/ 4133907 h 6451164"/>
              <a:gd name="connsiteX9" fmla="*/ 2486205 w 11297335"/>
              <a:gd name="connsiteY9" fmla="*/ 4367587 h 6451164"/>
              <a:gd name="connsiteX10" fmla="*/ 1856285 w 11297335"/>
              <a:gd name="connsiteY10" fmla="*/ 4052627 h 6451164"/>
              <a:gd name="connsiteX11" fmla="*/ 1348285 w 11297335"/>
              <a:gd name="connsiteY11" fmla="*/ 4377747 h 6451164"/>
              <a:gd name="connsiteX12" fmla="*/ 1368605 w 11297335"/>
              <a:gd name="connsiteY12" fmla="*/ 4895907 h 6451164"/>
              <a:gd name="connsiteX13" fmla="*/ 230685 w 11297335"/>
              <a:gd name="connsiteY13" fmla="*/ 5119427 h 6451164"/>
              <a:gd name="connsiteX14" fmla="*/ 190045 w 11297335"/>
              <a:gd name="connsiteY14" fmla="*/ 6328468 h 6451164"/>
              <a:gd name="connsiteX15" fmla="*/ 2283005 w 11297335"/>
              <a:gd name="connsiteY15" fmla="*/ 6338627 h 6451164"/>
              <a:gd name="connsiteX16" fmla="*/ 2242365 w 11297335"/>
              <a:gd name="connsiteY16" fmla="*/ 6308147 h 6451164"/>
              <a:gd name="connsiteX17" fmla="*/ 3085645 w 11297335"/>
              <a:gd name="connsiteY17" fmla="*/ 4509827 h 6451164"/>
              <a:gd name="connsiteX18" fmla="*/ 4782365 w 11297335"/>
              <a:gd name="connsiteY18" fmla="*/ 4337107 h 6451164"/>
              <a:gd name="connsiteX19" fmla="*/ 5676445 w 11297335"/>
              <a:gd name="connsiteY19" fmla="*/ 3717347 h 6451164"/>
              <a:gd name="connsiteX20" fmla="*/ 6184445 w 11297335"/>
              <a:gd name="connsiteY20" fmla="*/ 2345747 h 6451164"/>
              <a:gd name="connsiteX21" fmla="*/ 6072685 w 11297335"/>
              <a:gd name="connsiteY21" fmla="*/ 1959667 h 6451164"/>
              <a:gd name="connsiteX22" fmla="*/ 7200445 w 11297335"/>
              <a:gd name="connsiteY22" fmla="*/ 2152707 h 6451164"/>
              <a:gd name="connsiteX23" fmla="*/ 8216445 w 11297335"/>
              <a:gd name="connsiteY23" fmla="*/ 2203507 h 6451164"/>
              <a:gd name="connsiteX24" fmla="*/ 8968285 w 11297335"/>
              <a:gd name="connsiteY24" fmla="*/ 2010467 h 6451164"/>
              <a:gd name="connsiteX25" fmla="*/ 8856525 w 11297335"/>
              <a:gd name="connsiteY25" fmla="*/ 1573587 h 6451164"/>
              <a:gd name="connsiteX26" fmla="*/ 9069885 w 11297335"/>
              <a:gd name="connsiteY26" fmla="*/ 1339907 h 6451164"/>
              <a:gd name="connsiteX27" fmla="*/ 11132365 w 11297335"/>
              <a:gd name="connsiteY27" fmla="*/ 1299267 h 6451164"/>
              <a:gd name="connsiteX28" fmla="*/ 11173005 w 11297335"/>
              <a:gd name="connsiteY28" fmla="*/ 1319587 h 6451164"/>
              <a:gd name="connsiteX29" fmla="*/ 11183165 w 11297335"/>
              <a:gd name="connsiteY29" fmla="*/ 29267 h 6451164"/>
              <a:gd name="connsiteX30" fmla="*/ 11173005 w 11297335"/>
              <a:gd name="connsiteY30" fmla="*/ 903027 h 6451164"/>
              <a:gd name="connsiteX31" fmla="*/ 4355645 w 11297335"/>
              <a:gd name="connsiteY31" fmla="*/ 59747 h 6451164"/>
              <a:gd name="connsiteX0" fmla="*/ 4139352 w 11081042"/>
              <a:gd name="connsiteY0" fmla="*/ 59747 h 6512368"/>
              <a:gd name="connsiteX1" fmla="*/ 3702472 w 11081042"/>
              <a:gd name="connsiteY1" fmla="*/ 1715827 h 6512368"/>
              <a:gd name="connsiteX2" fmla="*/ 3001432 w 11081042"/>
              <a:gd name="connsiteY2" fmla="*/ 2051107 h 6512368"/>
              <a:gd name="connsiteX3" fmla="*/ 3082712 w 11081042"/>
              <a:gd name="connsiteY3" fmla="*/ 3473507 h 6512368"/>
              <a:gd name="connsiteX4" fmla="*/ 3072552 w 11081042"/>
              <a:gd name="connsiteY4" fmla="*/ 3483667 h 6512368"/>
              <a:gd name="connsiteX5" fmla="*/ 2462952 w 11081042"/>
              <a:gd name="connsiteY5" fmla="*/ 3199187 h 6512368"/>
              <a:gd name="connsiteX6" fmla="*/ 2584872 w 11081042"/>
              <a:gd name="connsiteY6" fmla="*/ 3443027 h 6512368"/>
              <a:gd name="connsiteX7" fmla="*/ 2381672 w 11081042"/>
              <a:gd name="connsiteY7" fmla="*/ 3524307 h 6512368"/>
              <a:gd name="connsiteX8" fmla="*/ 2371512 w 11081042"/>
              <a:gd name="connsiteY8" fmla="*/ 4133907 h 6512368"/>
              <a:gd name="connsiteX9" fmla="*/ 2269912 w 11081042"/>
              <a:gd name="connsiteY9" fmla="*/ 4367587 h 6512368"/>
              <a:gd name="connsiteX10" fmla="*/ 1639992 w 11081042"/>
              <a:gd name="connsiteY10" fmla="*/ 4052627 h 6512368"/>
              <a:gd name="connsiteX11" fmla="*/ 1131992 w 11081042"/>
              <a:gd name="connsiteY11" fmla="*/ 4377747 h 6512368"/>
              <a:gd name="connsiteX12" fmla="*/ 1152312 w 11081042"/>
              <a:gd name="connsiteY12" fmla="*/ 4895907 h 6512368"/>
              <a:gd name="connsiteX13" fmla="*/ 14392 w 11081042"/>
              <a:gd name="connsiteY13" fmla="*/ 5119427 h 6512368"/>
              <a:gd name="connsiteX14" fmla="*/ 2066712 w 11081042"/>
              <a:gd name="connsiteY14" fmla="*/ 6338627 h 6512368"/>
              <a:gd name="connsiteX15" fmla="*/ 2026072 w 11081042"/>
              <a:gd name="connsiteY15" fmla="*/ 6308147 h 6512368"/>
              <a:gd name="connsiteX16" fmla="*/ 2869352 w 11081042"/>
              <a:gd name="connsiteY16" fmla="*/ 4509827 h 6512368"/>
              <a:gd name="connsiteX17" fmla="*/ 4566072 w 11081042"/>
              <a:gd name="connsiteY17" fmla="*/ 4337107 h 6512368"/>
              <a:gd name="connsiteX18" fmla="*/ 5460152 w 11081042"/>
              <a:gd name="connsiteY18" fmla="*/ 3717347 h 6512368"/>
              <a:gd name="connsiteX19" fmla="*/ 5968152 w 11081042"/>
              <a:gd name="connsiteY19" fmla="*/ 2345747 h 6512368"/>
              <a:gd name="connsiteX20" fmla="*/ 5856392 w 11081042"/>
              <a:gd name="connsiteY20" fmla="*/ 1959667 h 6512368"/>
              <a:gd name="connsiteX21" fmla="*/ 6984152 w 11081042"/>
              <a:gd name="connsiteY21" fmla="*/ 2152707 h 6512368"/>
              <a:gd name="connsiteX22" fmla="*/ 8000152 w 11081042"/>
              <a:gd name="connsiteY22" fmla="*/ 2203507 h 6512368"/>
              <a:gd name="connsiteX23" fmla="*/ 8751992 w 11081042"/>
              <a:gd name="connsiteY23" fmla="*/ 2010467 h 6512368"/>
              <a:gd name="connsiteX24" fmla="*/ 8640232 w 11081042"/>
              <a:gd name="connsiteY24" fmla="*/ 1573587 h 6512368"/>
              <a:gd name="connsiteX25" fmla="*/ 8853592 w 11081042"/>
              <a:gd name="connsiteY25" fmla="*/ 1339907 h 6512368"/>
              <a:gd name="connsiteX26" fmla="*/ 10916072 w 11081042"/>
              <a:gd name="connsiteY26" fmla="*/ 1299267 h 6512368"/>
              <a:gd name="connsiteX27" fmla="*/ 10956712 w 11081042"/>
              <a:gd name="connsiteY27" fmla="*/ 1319587 h 6512368"/>
              <a:gd name="connsiteX28" fmla="*/ 10966872 w 11081042"/>
              <a:gd name="connsiteY28" fmla="*/ 29267 h 6512368"/>
              <a:gd name="connsiteX29" fmla="*/ 10956712 w 11081042"/>
              <a:gd name="connsiteY29" fmla="*/ 903027 h 6512368"/>
              <a:gd name="connsiteX30" fmla="*/ 4139352 w 11081042"/>
              <a:gd name="connsiteY30" fmla="*/ 59747 h 6512368"/>
              <a:gd name="connsiteX0" fmla="*/ 4139352 w 11081042"/>
              <a:gd name="connsiteY0" fmla="*/ 59747 h 6345347"/>
              <a:gd name="connsiteX1" fmla="*/ 3702472 w 11081042"/>
              <a:gd name="connsiteY1" fmla="*/ 1715827 h 6345347"/>
              <a:gd name="connsiteX2" fmla="*/ 3001432 w 11081042"/>
              <a:gd name="connsiteY2" fmla="*/ 2051107 h 6345347"/>
              <a:gd name="connsiteX3" fmla="*/ 3082712 w 11081042"/>
              <a:gd name="connsiteY3" fmla="*/ 3473507 h 6345347"/>
              <a:gd name="connsiteX4" fmla="*/ 3072552 w 11081042"/>
              <a:gd name="connsiteY4" fmla="*/ 3483667 h 6345347"/>
              <a:gd name="connsiteX5" fmla="*/ 2462952 w 11081042"/>
              <a:gd name="connsiteY5" fmla="*/ 3199187 h 6345347"/>
              <a:gd name="connsiteX6" fmla="*/ 2584872 w 11081042"/>
              <a:gd name="connsiteY6" fmla="*/ 3443027 h 6345347"/>
              <a:gd name="connsiteX7" fmla="*/ 2381672 w 11081042"/>
              <a:gd name="connsiteY7" fmla="*/ 3524307 h 6345347"/>
              <a:gd name="connsiteX8" fmla="*/ 2371512 w 11081042"/>
              <a:gd name="connsiteY8" fmla="*/ 4133907 h 6345347"/>
              <a:gd name="connsiteX9" fmla="*/ 2269912 w 11081042"/>
              <a:gd name="connsiteY9" fmla="*/ 4367587 h 6345347"/>
              <a:gd name="connsiteX10" fmla="*/ 1639992 w 11081042"/>
              <a:gd name="connsiteY10" fmla="*/ 4052627 h 6345347"/>
              <a:gd name="connsiteX11" fmla="*/ 1131992 w 11081042"/>
              <a:gd name="connsiteY11" fmla="*/ 4377747 h 6345347"/>
              <a:gd name="connsiteX12" fmla="*/ 1152312 w 11081042"/>
              <a:gd name="connsiteY12" fmla="*/ 4895907 h 6345347"/>
              <a:gd name="connsiteX13" fmla="*/ 14392 w 11081042"/>
              <a:gd name="connsiteY13" fmla="*/ 5119427 h 6345347"/>
              <a:gd name="connsiteX14" fmla="*/ 2066712 w 11081042"/>
              <a:gd name="connsiteY14" fmla="*/ 6338627 h 6345347"/>
              <a:gd name="connsiteX15" fmla="*/ 2869352 w 11081042"/>
              <a:gd name="connsiteY15" fmla="*/ 4509827 h 6345347"/>
              <a:gd name="connsiteX16" fmla="*/ 4566072 w 11081042"/>
              <a:gd name="connsiteY16" fmla="*/ 4337107 h 6345347"/>
              <a:gd name="connsiteX17" fmla="*/ 5460152 w 11081042"/>
              <a:gd name="connsiteY17" fmla="*/ 3717347 h 6345347"/>
              <a:gd name="connsiteX18" fmla="*/ 5968152 w 11081042"/>
              <a:gd name="connsiteY18" fmla="*/ 2345747 h 6345347"/>
              <a:gd name="connsiteX19" fmla="*/ 5856392 w 11081042"/>
              <a:gd name="connsiteY19" fmla="*/ 1959667 h 6345347"/>
              <a:gd name="connsiteX20" fmla="*/ 6984152 w 11081042"/>
              <a:gd name="connsiteY20" fmla="*/ 2152707 h 6345347"/>
              <a:gd name="connsiteX21" fmla="*/ 8000152 w 11081042"/>
              <a:gd name="connsiteY21" fmla="*/ 2203507 h 6345347"/>
              <a:gd name="connsiteX22" fmla="*/ 8751992 w 11081042"/>
              <a:gd name="connsiteY22" fmla="*/ 2010467 h 6345347"/>
              <a:gd name="connsiteX23" fmla="*/ 8640232 w 11081042"/>
              <a:gd name="connsiteY23" fmla="*/ 1573587 h 6345347"/>
              <a:gd name="connsiteX24" fmla="*/ 8853592 w 11081042"/>
              <a:gd name="connsiteY24" fmla="*/ 1339907 h 6345347"/>
              <a:gd name="connsiteX25" fmla="*/ 10916072 w 11081042"/>
              <a:gd name="connsiteY25" fmla="*/ 1299267 h 6345347"/>
              <a:gd name="connsiteX26" fmla="*/ 10956712 w 11081042"/>
              <a:gd name="connsiteY26" fmla="*/ 1319587 h 6345347"/>
              <a:gd name="connsiteX27" fmla="*/ 10966872 w 11081042"/>
              <a:gd name="connsiteY27" fmla="*/ 29267 h 6345347"/>
              <a:gd name="connsiteX28" fmla="*/ 10956712 w 11081042"/>
              <a:gd name="connsiteY28" fmla="*/ 903027 h 6345347"/>
              <a:gd name="connsiteX29" fmla="*/ 4139352 w 11081042"/>
              <a:gd name="connsiteY29" fmla="*/ 59747 h 6345347"/>
              <a:gd name="connsiteX0" fmla="*/ 4167697 w 11109387"/>
              <a:gd name="connsiteY0" fmla="*/ 59747 h 5133874"/>
              <a:gd name="connsiteX1" fmla="*/ 3730817 w 11109387"/>
              <a:gd name="connsiteY1" fmla="*/ 1715827 h 5133874"/>
              <a:gd name="connsiteX2" fmla="*/ 3029777 w 11109387"/>
              <a:gd name="connsiteY2" fmla="*/ 2051107 h 5133874"/>
              <a:gd name="connsiteX3" fmla="*/ 3111057 w 11109387"/>
              <a:gd name="connsiteY3" fmla="*/ 3473507 h 5133874"/>
              <a:gd name="connsiteX4" fmla="*/ 3100897 w 11109387"/>
              <a:gd name="connsiteY4" fmla="*/ 3483667 h 5133874"/>
              <a:gd name="connsiteX5" fmla="*/ 2491297 w 11109387"/>
              <a:gd name="connsiteY5" fmla="*/ 3199187 h 5133874"/>
              <a:gd name="connsiteX6" fmla="*/ 2613217 w 11109387"/>
              <a:gd name="connsiteY6" fmla="*/ 3443027 h 5133874"/>
              <a:gd name="connsiteX7" fmla="*/ 2410017 w 11109387"/>
              <a:gd name="connsiteY7" fmla="*/ 3524307 h 5133874"/>
              <a:gd name="connsiteX8" fmla="*/ 2399857 w 11109387"/>
              <a:gd name="connsiteY8" fmla="*/ 4133907 h 5133874"/>
              <a:gd name="connsiteX9" fmla="*/ 2298257 w 11109387"/>
              <a:gd name="connsiteY9" fmla="*/ 4367587 h 5133874"/>
              <a:gd name="connsiteX10" fmla="*/ 1668337 w 11109387"/>
              <a:gd name="connsiteY10" fmla="*/ 4052627 h 5133874"/>
              <a:gd name="connsiteX11" fmla="*/ 1160337 w 11109387"/>
              <a:gd name="connsiteY11" fmla="*/ 4377747 h 5133874"/>
              <a:gd name="connsiteX12" fmla="*/ 1180657 w 11109387"/>
              <a:gd name="connsiteY12" fmla="*/ 4895907 h 5133874"/>
              <a:gd name="connsiteX13" fmla="*/ 42737 w 11109387"/>
              <a:gd name="connsiteY13" fmla="*/ 5119427 h 5133874"/>
              <a:gd name="connsiteX14" fmla="*/ 2897697 w 11109387"/>
              <a:gd name="connsiteY14" fmla="*/ 4509827 h 5133874"/>
              <a:gd name="connsiteX15" fmla="*/ 4594417 w 11109387"/>
              <a:gd name="connsiteY15" fmla="*/ 4337107 h 5133874"/>
              <a:gd name="connsiteX16" fmla="*/ 5488497 w 11109387"/>
              <a:gd name="connsiteY16" fmla="*/ 3717347 h 5133874"/>
              <a:gd name="connsiteX17" fmla="*/ 5996497 w 11109387"/>
              <a:gd name="connsiteY17" fmla="*/ 2345747 h 5133874"/>
              <a:gd name="connsiteX18" fmla="*/ 5884737 w 11109387"/>
              <a:gd name="connsiteY18" fmla="*/ 1959667 h 5133874"/>
              <a:gd name="connsiteX19" fmla="*/ 7012497 w 11109387"/>
              <a:gd name="connsiteY19" fmla="*/ 2152707 h 5133874"/>
              <a:gd name="connsiteX20" fmla="*/ 8028497 w 11109387"/>
              <a:gd name="connsiteY20" fmla="*/ 2203507 h 5133874"/>
              <a:gd name="connsiteX21" fmla="*/ 8780337 w 11109387"/>
              <a:gd name="connsiteY21" fmla="*/ 2010467 h 5133874"/>
              <a:gd name="connsiteX22" fmla="*/ 8668577 w 11109387"/>
              <a:gd name="connsiteY22" fmla="*/ 1573587 h 5133874"/>
              <a:gd name="connsiteX23" fmla="*/ 8881937 w 11109387"/>
              <a:gd name="connsiteY23" fmla="*/ 1339907 h 5133874"/>
              <a:gd name="connsiteX24" fmla="*/ 10944417 w 11109387"/>
              <a:gd name="connsiteY24" fmla="*/ 1299267 h 5133874"/>
              <a:gd name="connsiteX25" fmla="*/ 10985057 w 11109387"/>
              <a:gd name="connsiteY25" fmla="*/ 1319587 h 5133874"/>
              <a:gd name="connsiteX26" fmla="*/ 10995217 w 11109387"/>
              <a:gd name="connsiteY26" fmla="*/ 29267 h 5133874"/>
              <a:gd name="connsiteX27" fmla="*/ 10985057 w 11109387"/>
              <a:gd name="connsiteY27" fmla="*/ 903027 h 5133874"/>
              <a:gd name="connsiteX28" fmla="*/ 4167697 w 11109387"/>
              <a:gd name="connsiteY28" fmla="*/ 59747 h 5133874"/>
              <a:gd name="connsiteX0" fmla="*/ 4159171 w 11100861"/>
              <a:gd name="connsiteY0" fmla="*/ 59747 h 5294765"/>
              <a:gd name="connsiteX1" fmla="*/ 3722291 w 11100861"/>
              <a:gd name="connsiteY1" fmla="*/ 1715827 h 5294765"/>
              <a:gd name="connsiteX2" fmla="*/ 3021251 w 11100861"/>
              <a:gd name="connsiteY2" fmla="*/ 2051107 h 5294765"/>
              <a:gd name="connsiteX3" fmla="*/ 3102531 w 11100861"/>
              <a:gd name="connsiteY3" fmla="*/ 3473507 h 5294765"/>
              <a:gd name="connsiteX4" fmla="*/ 3092371 w 11100861"/>
              <a:gd name="connsiteY4" fmla="*/ 3483667 h 5294765"/>
              <a:gd name="connsiteX5" fmla="*/ 2482771 w 11100861"/>
              <a:gd name="connsiteY5" fmla="*/ 3199187 h 5294765"/>
              <a:gd name="connsiteX6" fmla="*/ 2604691 w 11100861"/>
              <a:gd name="connsiteY6" fmla="*/ 3443027 h 5294765"/>
              <a:gd name="connsiteX7" fmla="*/ 2401491 w 11100861"/>
              <a:gd name="connsiteY7" fmla="*/ 3524307 h 5294765"/>
              <a:gd name="connsiteX8" fmla="*/ 2391331 w 11100861"/>
              <a:gd name="connsiteY8" fmla="*/ 4133907 h 5294765"/>
              <a:gd name="connsiteX9" fmla="*/ 2289731 w 11100861"/>
              <a:gd name="connsiteY9" fmla="*/ 4367587 h 5294765"/>
              <a:gd name="connsiteX10" fmla="*/ 1659811 w 11100861"/>
              <a:gd name="connsiteY10" fmla="*/ 4052627 h 5294765"/>
              <a:gd name="connsiteX11" fmla="*/ 1151811 w 11100861"/>
              <a:gd name="connsiteY11" fmla="*/ 4377747 h 5294765"/>
              <a:gd name="connsiteX12" fmla="*/ 1172131 w 11100861"/>
              <a:gd name="connsiteY12" fmla="*/ 4895907 h 5294765"/>
              <a:gd name="connsiteX13" fmla="*/ 34211 w 11100861"/>
              <a:gd name="connsiteY13" fmla="*/ 5119427 h 5294765"/>
              <a:gd name="connsiteX14" fmla="*/ 2675811 w 11100861"/>
              <a:gd name="connsiteY14" fmla="*/ 5251967 h 5294765"/>
              <a:gd name="connsiteX15" fmla="*/ 4585891 w 11100861"/>
              <a:gd name="connsiteY15" fmla="*/ 4337107 h 5294765"/>
              <a:gd name="connsiteX16" fmla="*/ 5479971 w 11100861"/>
              <a:gd name="connsiteY16" fmla="*/ 3717347 h 5294765"/>
              <a:gd name="connsiteX17" fmla="*/ 5987971 w 11100861"/>
              <a:gd name="connsiteY17" fmla="*/ 2345747 h 5294765"/>
              <a:gd name="connsiteX18" fmla="*/ 5876211 w 11100861"/>
              <a:gd name="connsiteY18" fmla="*/ 1959667 h 5294765"/>
              <a:gd name="connsiteX19" fmla="*/ 7003971 w 11100861"/>
              <a:gd name="connsiteY19" fmla="*/ 2152707 h 5294765"/>
              <a:gd name="connsiteX20" fmla="*/ 8019971 w 11100861"/>
              <a:gd name="connsiteY20" fmla="*/ 2203507 h 5294765"/>
              <a:gd name="connsiteX21" fmla="*/ 8771811 w 11100861"/>
              <a:gd name="connsiteY21" fmla="*/ 2010467 h 5294765"/>
              <a:gd name="connsiteX22" fmla="*/ 8660051 w 11100861"/>
              <a:gd name="connsiteY22" fmla="*/ 1573587 h 5294765"/>
              <a:gd name="connsiteX23" fmla="*/ 8873411 w 11100861"/>
              <a:gd name="connsiteY23" fmla="*/ 1339907 h 5294765"/>
              <a:gd name="connsiteX24" fmla="*/ 10935891 w 11100861"/>
              <a:gd name="connsiteY24" fmla="*/ 1299267 h 5294765"/>
              <a:gd name="connsiteX25" fmla="*/ 10976531 w 11100861"/>
              <a:gd name="connsiteY25" fmla="*/ 1319587 h 5294765"/>
              <a:gd name="connsiteX26" fmla="*/ 10986691 w 11100861"/>
              <a:gd name="connsiteY26" fmla="*/ 29267 h 5294765"/>
              <a:gd name="connsiteX27" fmla="*/ 10976531 w 11100861"/>
              <a:gd name="connsiteY27" fmla="*/ 903027 h 5294765"/>
              <a:gd name="connsiteX28" fmla="*/ 4159171 w 11100861"/>
              <a:gd name="connsiteY28" fmla="*/ 59747 h 5294765"/>
              <a:gd name="connsiteX0" fmla="*/ 4165809 w 11107499"/>
              <a:gd name="connsiteY0" fmla="*/ 59747 h 5305079"/>
              <a:gd name="connsiteX1" fmla="*/ 3728929 w 11107499"/>
              <a:gd name="connsiteY1" fmla="*/ 1715827 h 5305079"/>
              <a:gd name="connsiteX2" fmla="*/ 3027889 w 11107499"/>
              <a:gd name="connsiteY2" fmla="*/ 2051107 h 5305079"/>
              <a:gd name="connsiteX3" fmla="*/ 3109169 w 11107499"/>
              <a:gd name="connsiteY3" fmla="*/ 3473507 h 5305079"/>
              <a:gd name="connsiteX4" fmla="*/ 3099009 w 11107499"/>
              <a:gd name="connsiteY4" fmla="*/ 3483667 h 5305079"/>
              <a:gd name="connsiteX5" fmla="*/ 2489409 w 11107499"/>
              <a:gd name="connsiteY5" fmla="*/ 3199187 h 5305079"/>
              <a:gd name="connsiteX6" fmla="*/ 2611329 w 11107499"/>
              <a:gd name="connsiteY6" fmla="*/ 3443027 h 5305079"/>
              <a:gd name="connsiteX7" fmla="*/ 2408129 w 11107499"/>
              <a:gd name="connsiteY7" fmla="*/ 3524307 h 5305079"/>
              <a:gd name="connsiteX8" fmla="*/ 2397969 w 11107499"/>
              <a:gd name="connsiteY8" fmla="*/ 4133907 h 5305079"/>
              <a:gd name="connsiteX9" fmla="*/ 2296369 w 11107499"/>
              <a:gd name="connsiteY9" fmla="*/ 4367587 h 5305079"/>
              <a:gd name="connsiteX10" fmla="*/ 1666449 w 11107499"/>
              <a:gd name="connsiteY10" fmla="*/ 4052627 h 5305079"/>
              <a:gd name="connsiteX11" fmla="*/ 1158449 w 11107499"/>
              <a:gd name="connsiteY11" fmla="*/ 4377747 h 5305079"/>
              <a:gd name="connsiteX12" fmla="*/ 1081233 w 11107499"/>
              <a:gd name="connsiteY12" fmla="*/ 4484876 h 5305079"/>
              <a:gd name="connsiteX13" fmla="*/ 40849 w 11107499"/>
              <a:gd name="connsiteY13" fmla="*/ 5119427 h 5305079"/>
              <a:gd name="connsiteX14" fmla="*/ 2682449 w 11107499"/>
              <a:gd name="connsiteY14" fmla="*/ 5251967 h 5305079"/>
              <a:gd name="connsiteX15" fmla="*/ 4592529 w 11107499"/>
              <a:gd name="connsiteY15" fmla="*/ 4337107 h 5305079"/>
              <a:gd name="connsiteX16" fmla="*/ 5486609 w 11107499"/>
              <a:gd name="connsiteY16" fmla="*/ 3717347 h 5305079"/>
              <a:gd name="connsiteX17" fmla="*/ 5994609 w 11107499"/>
              <a:gd name="connsiteY17" fmla="*/ 2345747 h 5305079"/>
              <a:gd name="connsiteX18" fmla="*/ 5882849 w 11107499"/>
              <a:gd name="connsiteY18" fmla="*/ 1959667 h 5305079"/>
              <a:gd name="connsiteX19" fmla="*/ 7010609 w 11107499"/>
              <a:gd name="connsiteY19" fmla="*/ 2152707 h 5305079"/>
              <a:gd name="connsiteX20" fmla="*/ 8026609 w 11107499"/>
              <a:gd name="connsiteY20" fmla="*/ 2203507 h 5305079"/>
              <a:gd name="connsiteX21" fmla="*/ 8778449 w 11107499"/>
              <a:gd name="connsiteY21" fmla="*/ 2010467 h 5305079"/>
              <a:gd name="connsiteX22" fmla="*/ 8666689 w 11107499"/>
              <a:gd name="connsiteY22" fmla="*/ 1573587 h 5305079"/>
              <a:gd name="connsiteX23" fmla="*/ 8880049 w 11107499"/>
              <a:gd name="connsiteY23" fmla="*/ 1339907 h 5305079"/>
              <a:gd name="connsiteX24" fmla="*/ 10942529 w 11107499"/>
              <a:gd name="connsiteY24" fmla="*/ 1299267 h 5305079"/>
              <a:gd name="connsiteX25" fmla="*/ 10983169 w 11107499"/>
              <a:gd name="connsiteY25" fmla="*/ 1319587 h 5305079"/>
              <a:gd name="connsiteX26" fmla="*/ 10993329 w 11107499"/>
              <a:gd name="connsiteY26" fmla="*/ 29267 h 5305079"/>
              <a:gd name="connsiteX27" fmla="*/ 10983169 w 11107499"/>
              <a:gd name="connsiteY27" fmla="*/ 903027 h 5305079"/>
              <a:gd name="connsiteX28" fmla="*/ 4165809 w 11107499"/>
              <a:gd name="connsiteY28" fmla="*/ 59747 h 5305079"/>
              <a:gd name="connsiteX0" fmla="*/ 3199130 w 10140820"/>
              <a:gd name="connsiteY0" fmla="*/ 59747 h 5252652"/>
              <a:gd name="connsiteX1" fmla="*/ 2762250 w 10140820"/>
              <a:gd name="connsiteY1" fmla="*/ 1715827 h 5252652"/>
              <a:gd name="connsiteX2" fmla="*/ 2061210 w 10140820"/>
              <a:gd name="connsiteY2" fmla="*/ 2051107 h 5252652"/>
              <a:gd name="connsiteX3" fmla="*/ 2142490 w 10140820"/>
              <a:gd name="connsiteY3" fmla="*/ 3473507 h 5252652"/>
              <a:gd name="connsiteX4" fmla="*/ 2132330 w 10140820"/>
              <a:gd name="connsiteY4" fmla="*/ 3483667 h 5252652"/>
              <a:gd name="connsiteX5" fmla="*/ 1522730 w 10140820"/>
              <a:gd name="connsiteY5" fmla="*/ 3199187 h 5252652"/>
              <a:gd name="connsiteX6" fmla="*/ 1644650 w 10140820"/>
              <a:gd name="connsiteY6" fmla="*/ 3443027 h 5252652"/>
              <a:gd name="connsiteX7" fmla="*/ 1441450 w 10140820"/>
              <a:gd name="connsiteY7" fmla="*/ 3524307 h 5252652"/>
              <a:gd name="connsiteX8" fmla="*/ 1431290 w 10140820"/>
              <a:gd name="connsiteY8" fmla="*/ 4133907 h 5252652"/>
              <a:gd name="connsiteX9" fmla="*/ 1329690 w 10140820"/>
              <a:gd name="connsiteY9" fmla="*/ 4367587 h 5252652"/>
              <a:gd name="connsiteX10" fmla="*/ 699770 w 10140820"/>
              <a:gd name="connsiteY10" fmla="*/ 4052627 h 5252652"/>
              <a:gd name="connsiteX11" fmla="*/ 191770 w 10140820"/>
              <a:gd name="connsiteY11" fmla="*/ 4377747 h 5252652"/>
              <a:gd name="connsiteX12" fmla="*/ 114554 w 10140820"/>
              <a:gd name="connsiteY12" fmla="*/ 4484876 h 5252652"/>
              <a:gd name="connsiteX13" fmla="*/ 1715770 w 10140820"/>
              <a:gd name="connsiteY13" fmla="*/ 5251967 h 5252652"/>
              <a:gd name="connsiteX14" fmla="*/ 3625850 w 10140820"/>
              <a:gd name="connsiteY14" fmla="*/ 4337107 h 5252652"/>
              <a:gd name="connsiteX15" fmla="*/ 4519930 w 10140820"/>
              <a:gd name="connsiteY15" fmla="*/ 3717347 h 5252652"/>
              <a:gd name="connsiteX16" fmla="*/ 5027930 w 10140820"/>
              <a:gd name="connsiteY16" fmla="*/ 2345747 h 5252652"/>
              <a:gd name="connsiteX17" fmla="*/ 4916170 w 10140820"/>
              <a:gd name="connsiteY17" fmla="*/ 1959667 h 5252652"/>
              <a:gd name="connsiteX18" fmla="*/ 6043930 w 10140820"/>
              <a:gd name="connsiteY18" fmla="*/ 2152707 h 5252652"/>
              <a:gd name="connsiteX19" fmla="*/ 7059930 w 10140820"/>
              <a:gd name="connsiteY19" fmla="*/ 2203507 h 5252652"/>
              <a:gd name="connsiteX20" fmla="*/ 7811770 w 10140820"/>
              <a:gd name="connsiteY20" fmla="*/ 2010467 h 5252652"/>
              <a:gd name="connsiteX21" fmla="*/ 7700010 w 10140820"/>
              <a:gd name="connsiteY21" fmla="*/ 1573587 h 5252652"/>
              <a:gd name="connsiteX22" fmla="*/ 7913370 w 10140820"/>
              <a:gd name="connsiteY22" fmla="*/ 1339907 h 5252652"/>
              <a:gd name="connsiteX23" fmla="*/ 9975850 w 10140820"/>
              <a:gd name="connsiteY23" fmla="*/ 1299267 h 5252652"/>
              <a:gd name="connsiteX24" fmla="*/ 10016490 w 10140820"/>
              <a:gd name="connsiteY24" fmla="*/ 1319587 h 5252652"/>
              <a:gd name="connsiteX25" fmla="*/ 10026650 w 10140820"/>
              <a:gd name="connsiteY25" fmla="*/ 29267 h 5252652"/>
              <a:gd name="connsiteX26" fmla="*/ 10016490 w 10140820"/>
              <a:gd name="connsiteY26" fmla="*/ 903027 h 5252652"/>
              <a:gd name="connsiteX27" fmla="*/ 3199130 w 10140820"/>
              <a:gd name="connsiteY27" fmla="*/ 59747 h 5252652"/>
              <a:gd name="connsiteX0" fmla="*/ 3199130 w 10140820"/>
              <a:gd name="connsiteY0" fmla="*/ 59747 h 5316862"/>
              <a:gd name="connsiteX1" fmla="*/ 2762250 w 10140820"/>
              <a:gd name="connsiteY1" fmla="*/ 1715827 h 5316862"/>
              <a:gd name="connsiteX2" fmla="*/ 2061210 w 10140820"/>
              <a:gd name="connsiteY2" fmla="*/ 2051107 h 5316862"/>
              <a:gd name="connsiteX3" fmla="*/ 2142490 w 10140820"/>
              <a:gd name="connsiteY3" fmla="*/ 3473507 h 5316862"/>
              <a:gd name="connsiteX4" fmla="*/ 2132330 w 10140820"/>
              <a:gd name="connsiteY4" fmla="*/ 3483667 h 5316862"/>
              <a:gd name="connsiteX5" fmla="*/ 1522730 w 10140820"/>
              <a:gd name="connsiteY5" fmla="*/ 3199187 h 5316862"/>
              <a:gd name="connsiteX6" fmla="*/ 1644650 w 10140820"/>
              <a:gd name="connsiteY6" fmla="*/ 3443027 h 5316862"/>
              <a:gd name="connsiteX7" fmla="*/ 1441450 w 10140820"/>
              <a:gd name="connsiteY7" fmla="*/ 3524307 h 5316862"/>
              <a:gd name="connsiteX8" fmla="*/ 1431290 w 10140820"/>
              <a:gd name="connsiteY8" fmla="*/ 4133907 h 5316862"/>
              <a:gd name="connsiteX9" fmla="*/ 1329690 w 10140820"/>
              <a:gd name="connsiteY9" fmla="*/ 4367587 h 5316862"/>
              <a:gd name="connsiteX10" fmla="*/ 699770 w 10140820"/>
              <a:gd name="connsiteY10" fmla="*/ 4052627 h 5316862"/>
              <a:gd name="connsiteX11" fmla="*/ 191770 w 10140820"/>
              <a:gd name="connsiteY11" fmla="*/ 4377747 h 5316862"/>
              <a:gd name="connsiteX12" fmla="*/ 114554 w 10140820"/>
              <a:gd name="connsiteY12" fmla="*/ 4484876 h 5316862"/>
              <a:gd name="connsiteX13" fmla="*/ 1715770 w 10140820"/>
              <a:gd name="connsiteY13" fmla="*/ 5251967 h 5316862"/>
              <a:gd name="connsiteX14" fmla="*/ 2091689 w 10140820"/>
              <a:gd name="connsiteY14" fmla="*/ 5171008 h 5316862"/>
              <a:gd name="connsiteX15" fmla="*/ 3625850 w 10140820"/>
              <a:gd name="connsiteY15" fmla="*/ 4337107 h 5316862"/>
              <a:gd name="connsiteX16" fmla="*/ 4519930 w 10140820"/>
              <a:gd name="connsiteY16" fmla="*/ 3717347 h 5316862"/>
              <a:gd name="connsiteX17" fmla="*/ 5027930 w 10140820"/>
              <a:gd name="connsiteY17" fmla="*/ 2345747 h 5316862"/>
              <a:gd name="connsiteX18" fmla="*/ 4916170 w 10140820"/>
              <a:gd name="connsiteY18" fmla="*/ 1959667 h 5316862"/>
              <a:gd name="connsiteX19" fmla="*/ 6043930 w 10140820"/>
              <a:gd name="connsiteY19" fmla="*/ 2152707 h 5316862"/>
              <a:gd name="connsiteX20" fmla="*/ 7059930 w 10140820"/>
              <a:gd name="connsiteY20" fmla="*/ 2203507 h 5316862"/>
              <a:gd name="connsiteX21" fmla="*/ 7811770 w 10140820"/>
              <a:gd name="connsiteY21" fmla="*/ 2010467 h 5316862"/>
              <a:gd name="connsiteX22" fmla="*/ 7700010 w 10140820"/>
              <a:gd name="connsiteY22" fmla="*/ 1573587 h 5316862"/>
              <a:gd name="connsiteX23" fmla="*/ 7913370 w 10140820"/>
              <a:gd name="connsiteY23" fmla="*/ 1339907 h 5316862"/>
              <a:gd name="connsiteX24" fmla="*/ 9975850 w 10140820"/>
              <a:gd name="connsiteY24" fmla="*/ 1299267 h 5316862"/>
              <a:gd name="connsiteX25" fmla="*/ 10016490 w 10140820"/>
              <a:gd name="connsiteY25" fmla="*/ 1319587 h 5316862"/>
              <a:gd name="connsiteX26" fmla="*/ 10026650 w 10140820"/>
              <a:gd name="connsiteY26" fmla="*/ 29267 h 5316862"/>
              <a:gd name="connsiteX27" fmla="*/ 10016490 w 10140820"/>
              <a:gd name="connsiteY27" fmla="*/ 903027 h 5316862"/>
              <a:gd name="connsiteX28" fmla="*/ 3199130 w 10140820"/>
              <a:gd name="connsiteY28" fmla="*/ 59747 h 5316862"/>
              <a:gd name="connsiteX0" fmla="*/ 3153829 w 10095519"/>
              <a:gd name="connsiteY0" fmla="*/ 59747 h 5280935"/>
              <a:gd name="connsiteX1" fmla="*/ 2716949 w 10095519"/>
              <a:gd name="connsiteY1" fmla="*/ 1715827 h 5280935"/>
              <a:gd name="connsiteX2" fmla="*/ 2015909 w 10095519"/>
              <a:gd name="connsiteY2" fmla="*/ 2051107 h 5280935"/>
              <a:gd name="connsiteX3" fmla="*/ 2097189 w 10095519"/>
              <a:gd name="connsiteY3" fmla="*/ 3473507 h 5280935"/>
              <a:gd name="connsiteX4" fmla="*/ 2087029 w 10095519"/>
              <a:gd name="connsiteY4" fmla="*/ 3483667 h 5280935"/>
              <a:gd name="connsiteX5" fmla="*/ 1477429 w 10095519"/>
              <a:gd name="connsiteY5" fmla="*/ 3199187 h 5280935"/>
              <a:gd name="connsiteX6" fmla="*/ 1599349 w 10095519"/>
              <a:gd name="connsiteY6" fmla="*/ 3443027 h 5280935"/>
              <a:gd name="connsiteX7" fmla="*/ 1396149 w 10095519"/>
              <a:gd name="connsiteY7" fmla="*/ 3524307 h 5280935"/>
              <a:gd name="connsiteX8" fmla="*/ 1385989 w 10095519"/>
              <a:gd name="connsiteY8" fmla="*/ 4133907 h 5280935"/>
              <a:gd name="connsiteX9" fmla="*/ 1284389 w 10095519"/>
              <a:gd name="connsiteY9" fmla="*/ 4367587 h 5280935"/>
              <a:gd name="connsiteX10" fmla="*/ 654469 w 10095519"/>
              <a:gd name="connsiteY10" fmla="*/ 4052627 h 5280935"/>
              <a:gd name="connsiteX11" fmla="*/ 146469 w 10095519"/>
              <a:gd name="connsiteY11" fmla="*/ 4377747 h 5280935"/>
              <a:gd name="connsiteX12" fmla="*/ 69253 w 10095519"/>
              <a:gd name="connsiteY12" fmla="*/ 4484876 h 5280935"/>
              <a:gd name="connsiteX13" fmla="*/ 1058836 w 10095519"/>
              <a:gd name="connsiteY13" fmla="*/ 4988328 h 5280935"/>
              <a:gd name="connsiteX14" fmla="*/ 1670469 w 10095519"/>
              <a:gd name="connsiteY14" fmla="*/ 5251967 h 5280935"/>
              <a:gd name="connsiteX15" fmla="*/ 2046388 w 10095519"/>
              <a:gd name="connsiteY15" fmla="*/ 5171008 h 5280935"/>
              <a:gd name="connsiteX16" fmla="*/ 3580549 w 10095519"/>
              <a:gd name="connsiteY16" fmla="*/ 4337107 h 5280935"/>
              <a:gd name="connsiteX17" fmla="*/ 4474629 w 10095519"/>
              <a:gd name="connsiteY17" fmla="*/ 3717347 h 5280935"/>
              <a:gd name="connsiteX18" fmla="*/ 4982629 w 10095519"/>
              <a:gd name="connsiteY18" fmla="*/ 2345747 h 5280935"/>
              <a:gd name="connsiteX19" fmla="*/ 4870869 w 10095519"/>
              <a:gd name="connsiteY19" fmla="*/ 1959667 h 5280935"/>
              <a:gd name="connsiteX20" fmla="*/ 5998629 w 10095519"/>
              <a:gd name="connsiteY20" fmla="*/ 2152707 h 5280935"/>
              <a:gd name="connsiteX21" fmla="*/ 7014629 w 10095519"/>
              <a:gd name="connsiteY21" fmla="*/ 2203507 h 5280935"/>
              <a:gd name="connsiteX22" fmla="*/ 7766469 w 10095519"/>
              <a:gd name="connsiteY22" fmla="*/ 2010467 h 5280935"/>
              <a:gd name="connsiteX23" fmla="*/ 7654709 w 10095519"/>
              <a:gd name="connsiteY23" fmla="*/ 1573587 h 5280935"/>
              <a:gd name="connsiteX24" fmla="*/ 7868069 w 10095519"/>
              <a:gd name="connsiteY24" fmla="*/ 1339907 h 5280935"/>
              <a:gd name="connsiteX25" fmla="*/ 9930549 w 10095519"/>
              <a:gd name="connsiteY25" fmla="*/ 1299267 h 5280935"/>
              <a:gd name="connsiteX26" fmla="*/ 9971189 w 10095519"/>
              <a:gd name="connsiteY26" fmla="*/ 1319587 h 5280935"/>
              <a:gd name="connsiteX27" fmla="*/ 9981349 w 10095519"/>
              <a:gd name="connsiteY27" fmla="*/ 29267 h 5280935"/>
              <a:gd name="connsiteX28" fmla="*/ 9971189 w 10095519"/>
              <a:gd name="connsiteY28" fmla="*/ 903027 h 5280935"/>
              <a:gd name="connsiteX29" fmla="*/ 3153829 w 10095519"/>
              <a:gd name="connsiteY29" fmla="*/ 59747 h 5280935"/>
              <a:gd name="connsiteX0" fmla="*/ 3139382 w 10081072"/>
              <a:gd name="connsiteY0" fmla="*/ 59747 h 5283699"/>
              <a:gd name="connsiteX1" fmla="*/ 2702502 w 10081072"/>
              <a:gd name="connsiteY1" fmla="*/ 1715827 h 5283699"/>
              <a:gd name="connsiteX2" fmla="*/ 2001462 w 10081072"/>
              <a:gd name="connsiteY2" fmla="*/ 2051107 h 5283699"/>
              <a:gd name="connsiteX3" fmla="*/ 2082742 w 10081072"/>
              <a:gd name="connsiteY3" fmla="*/ 3473507 h 5283699"/>
              <a:gd name="connsiteX4" fmla="*/ 2072582 w 10081072"/>
              <a:gd name="connsiteY4" fmla="*/ 3483667 h 5283699"/>
              <a:gd name="connsiteX5" fmla="*/ 1462982 w 10081072"/>
              <a:gd name="connsiteY5" fmla="*/ 3199187 h 5283699"/>
              <a:gd name="connsiteX6" fmla="*/ 1584902 w 10081072"/>
              <a:gd name="connsiteY6" fmla="*/ 3443027 h 5283699"/>
              <a:gd name="connsiteX7" fmla="*/ 1381702 w 10081072"/>
              <a:gd name="connsiteY7" fmla="*/ 3524307 h 5283699"/>
              <a:gd name="connsiteX8" fmla="*/ 1371542 w 10081072"/>
              <a:gd name="connsiteY8" fmla="*/ 4133907 h 5283699"/>
              <a:gd name="connsiteX9" fmla="*/ 1269942 w 10081072"/>
              <a:gd name="connsiteY9" fmla="*/ 4367587 h 5283699"/>
              <a:gd name="connsiteX10" fmla="*/ 640022 w 10081072"/>
              <a:gd name="connsiteY10" fmla="*/ 4052627 h 5283699"/>
              <a:gd name="connsiteX11" fmla="*/ 132022 w 10081072"/>
              <a:gd name="connsiteY11" fmla="*/ 4377747 h 5283699"/>
              <a:gd name="connsiteX12" fmla="*/ 54806 w 10081072"/>
              <a:gd name="connsiteY12" fmla="*/ 4484876 h 5283699"/>
              <a:gd name="connsiteX13" fmla="*/ 849317 w 10081072"/>
              <a:gd name="connsiteY13" fmla="*/ 4948367 h 5283699"/>
              <a:gd name="connsiteX14" fmla="*/ 1656022 w 10081072"/>
              <a:gd name="connsiteY14" fmla="*/ 5251967 h 5283699"/>
              <a:gd name="connsiteX15" fmla="*/ 2031941 w 10081072"/>
              <a:gd name="connsiteY15" fmla="*/ 5171008 h 5283699"/>
              <a:gd name="connsiteX16" fmla="*/ 3566102 w 10081072"/>
              <a:gd name="connsiteY16" fmla="*/ 4337107 h 5283699"/>
              <a:gd name="connsiteX17" fmla="*/ 4460182 w 10081072"/>
              <a:gd name="connsiteY17" fmla="*/ 3717347 h 5283699"/>
              <a:gd name="connsiteX18" fmla="*/ 4968182 w 10081072"/>
              <a:gd name="connsiteY18" fmla="*/ 2345747 h 5283699"/>
              <a:gd name="connsiteX19" fmla="*/ 4856422 w 10081072"/>
              <a:gd name="connsiteY19" fmla="*/ 1959667 h 5283699"/>
              <a:gd name="connsiteX20" fmla="*/ 5984182 w 10081072"/>
              <a:gd name="connsiteY20" fmla="*/ 2152707 h 5283699"/>
              <a:gd name="connsiteX21" fmla="*/ 7000182 w 10081072"/>
              <a:gd name="connsiteY21" fmla="*/ 2203507 h 5283699"/>
              <a:gd name="connsiteX22" fmla="*/ 7752022 w 10081072"/>
              <a:gd name="connsiteY22" fmla="*/ 2010467 h 5283699"/>
              <a:gd name="connsiteX23" fmla="*/ 7640262 w 10081072"/>
              <a:gd name="connsiteY23" fmla="*/ 1573587 h 5283699"/>
              <a:gd name="connsiteX24" fmla="*/ 7853622 w 10081072"/>
              <a:gd name="connsiteY24" fmla="*/ 1339907 h 5283699"/>
              <a:gd name="connsiteX25" fmla="*/ 9916102 w 10081072"/>
              <a:gd name="connsiteY25" fmla="*/ 1299267 h 5283699"/>
              <a:gd name="connsiteX26" fmla="*/ 9956742 w 10081072"/>
              <a:gd name="connsiteY26" fmla="*/ 1319587 h 5283699"/>
              <a:gd name="connsiteX27" fmla="*/ 9966902 w 10081072"/>
              <a:gd name="connsiteY27" fmla="*/ 29267 h 5283699"/>
              <a:gd name="connsiteX28" fmla="*/ 9956742 w 10081072"/>
              <a:gd name="connsiteY28" fmla="*/ 903027 h 5283699"/>
              <a:gd name="connsiteX29" fmla="*/ 3139382 w 10081072"/>
              <a:gd name="connsiteY29" fmla="*/ 59747 h 5283699"/>
              <a:gd name="connsiteX0" fmla="*/ 3107789 w 10049479"/>
              <a:gd name="connsiteY0" fmla="*/ 59747 h 5283699"/>
              <a:gd name="connsiteX1" fmla="*/ 2670909 w 10049479"/>
              <a:gd name="connsiteY1" fmla="*/ 1715827 h 5283699"/>
              <a:gd name="connsiteX2" fmla="*/ 1969869 w 10049479"/>
              <a:gd name="connsiteY2" fmla="*/ 2051107 h 5283699"/>
              <a:gd name="connsiteX3" fmla="*/ 2051149 w 10049479"/>
              <a:gd name="connsiteY3" fmla="*/ 3473507 h 5283699"/>
              <a:gd name="connsiteX4" fmla="*/ 2040989 w 10049479"/>
              <a:gd name="connsiteY4" fmla="*/ 3483667 h 5283699"/>
              <a:gd name="connsiteX5" fmla="*/ 1431389 w 10049479"/>
              <a:gd name="connsiteY5" fmla="*/ 3199187 h 5283699"/>
              <a:gd name="connsiteX6" fmla="*/ 1553309 w 10049479"/>
              <a:gd name="connsiteY6" fmla="*/ 3443027 h 5283699"/>
              <a:gd name="connsiteX7" fmla="*/ 1350109 w 10049479"/>
              <a:gd name="connsiteY7" fmla="*/ 3524307 h 5283699"/>
              <a:gd name="connsiteX8" fmla="*/ 1339949 w 10049479"/>
              <a:gd name="connsiteY8" fmla="*/ 4133907 h 5283699"/>
              <a:gd name="connsiteX9" fmla="*/ 1238349 w 10049479"/>
              <a:gd name="connsiteY9" fmla="*/ 4367587 h 5283699"/>
              <a:gd name="connsiteX10" fmla="*/ 608429 w 10049479"/>
              <a:gd name="connsiteY10" fmla="*/ 4052627 h 5283699"/>
              <a:gd name="connsiteX11" fmla="*/ 100429 w 10049479"/>
              <a:gd name="connsiteY11" fmla="*/ 4377747 h 5283699"/>
              <a:gd name="connsiteX12" fmla="*/ 23213 w 10049479"/>
              <a:gd name="connsiteY12" fmla="*/ 4484876 h 5283699"/>
              <a:gd name="connsiteX13" fmla="*/ 391003 w 10049479"/>
              <a:gd name="connsiteY13" fmla="*/ 4720015 h 5283699"/>
              <a:gd name="connsiteX14" fmla="*/ 817724 w 10049479"/>
              <a:gd name="connsiteY14" fmla="*/ 4948367 h 5283699"/>
              <a:gd name="connsiteX15" fmla="*/ 1624429 w 10049479"/>
              <a:gd name="connsiteY15" fmla="*/ 5251967 h 5283699"/>
              <a:gd name="connsiteX16" fmla="*/ 2000348 w 10049479"/>
              <a:gd name="connsiteY16" fmla="*/ 5171008 h 5283699"/>
              <a:gd name="connsiteX17" fmla="*/ 3534509 w 10049479"/>
              <a:gd name="connsiteY17" fmla="*/ 4337107 h 5283699"/>
              <a:gd name="connsiteX18" fmla="*/ 4428589 w 10049479"/>
              <a:gd name="connsiteY18" fmla="*/ 3717347 h 5283699"/>
              <a:gd name="connsiteX19" fmla="*/ 4936589 w 10049479"/>
              <a:gd name="connsiteY19" fmla="*/ 2345747 h 5283699"/>
              <a:gd name="connsiteX20" fmla="*/ 4824829 w 10049479"/>
              <a:gd name="connsiteY20" fmla="*/ 1959667 h 5283699"/>
              <a:gd name="connsiteX21" fmla="*/ 5952589 w 10049479"/>
              <a:gd name="connsiteY21" fmla="*/ 2152707 h 5283699"/>
              <a:gd name="connsiteX22" fmla="*/ 6968589 w 10049479"/>
              <a:gd name="connsiteY22" fmla="*/ 2203507 h 5283699"/>
              <a:gd name="connsiteX23" fmla="*/ 7720429 w 10049479"/>
              <a:gd name="connsiteY23" fmla="*/ 2010467 h 5283699"/>
              <a:gd name="connsiteX24" fmla="*/ 7608669 w 10049479"/>
              <a:gd name="connsiteY24" fmla="*/ 1573587 h 5283699"/>
              <a:gd name="connsiteX25" fmla="*/ 7822029 w 10049479"/>
              <a:gd name="connsiteY25" fmla="*/ 1339907 h 5283699"/>
              <a:gd name="connsiteX26" fmla="*/ 9884509 w 10049479"/>
              <a:gd name="connsiteY26" fmla="*/ 1299267 h 5283699"/>
              <a:gd name="connsiteX27" fmla="*/ 9925149 w 10049479"/>
              <a:gd name="connsiteY27" fmla="*/ 1319587 h 5283699"/>
              <a:gd name="connsiteX28" fmla="*/ 9935309 w 10049479"/>
              <a:gd name="connsiteY28" fmla="*/ 29267 h 5283699"/>
              <a:gd name="connsiteX29" fmla="*/ 9925149 w 10049479"/>
              <a:gd name="connsiteY29" fmla="*/ 903027 h 5283699"/>
              <a:gd name="connsiteX30" fmla="*/ 3107789 w 10049479"/>
              <a:gd name="connsiteY30" fmla="*/ 59747 h 5283699"/>
              <a:gd name="connsiteX0" fmla="*/ 3107789 w 10049479"/>
              <a:gd name="connsiteY0" fmla="*/ 59747 h 5283699"/>
              <a:gd name="connsiteX1" fmla="*/ 2670909 w 10049479"/>
              <a:gd name="connsiteY1" fmla="*/ 1715827 h 5283699"/>
              <a:gd name="connsiteX2" fmla="*/ 1969869 w 10049479"/>
              <a:gd name="connsiteY2" fmla="*/ 2051107 h 5283699"/>
              <a:gd name="connsiteX3" fmla="*/ 2051149 w 10049479"/>
              <a:gd name="connsiteY3" fmla="*/ 3473507 h 5283699"/>
              <a:gd name="connsiteX4" fmla="*/ 2040989 w 10049479"/>
              <a:gd name="connsiteY4" fmla="*/ 3483667 h 5283699"/>
              <a:gd name="connsiteX5" fmla="*/ 1431389 w 10049479"/>
              <a:gd name="connsiteY5" fmla="*/ 3199187 h 5283699"/>
              <a:gd name="connsiteX6" fmla="*/ 1553309 w 10049479"/>
              <a:gd name="connsiteY6" fmla="*/ 3443027 h 5283699"/>
              <a:gd name="connsiteX7" fmla="*/ 1350109 w 10049479"/>
              <a:gd name="connsiteY7" fmla="*/ 3524307 h 5283699"/>
              <a:gd name="connsiteX8" fmla="*/ 1339949 w 10049479"/>
              <a:gd name="connsiteY8" fmla="*/ 4133907 h 5283699"/>
              <a:gd name="connsiteX9" fmla="*/ 1238349 w 10049479"/>
              <a:gd name="connsiteY9" fmla="*/ 4367587 h 5283699"/>
              <a:gd name="connsiteX10" fmla="*/ 608429 w 10049479"/>
              <a:gd name="connsiteY10" fmla="*/ 4052627 h 5283699"/>
              <a:gd name="connsiteX11" fmla="*/ 100429 w 10049479"/>
              <a:gd name="connsiteY11" fmla="*/ 4377747 h 5283699"/>
              <a:gd name="connsiteX12" fmla="*/ 23213 w 10049479"/>
              <a:gd name="connsiteY12" fmla="*/ 4484876 h 5283699"/>
              <a:gd name="connsiteX13" fmla="*/ 391003 w 10049479"/>
              <a:gd name="connsiteY13" fmla="*/ 4720015 h 5283699"/>
              <a:gd name="connsiteX14" fmla="*/ 598267 w 10049479"/>
              <a:gd name="connsiteY14" fmla="*/ 4839899 h 5283699"/>
              <a:gd name="connsiteX15" fmla="*/ 817724 w 10049479"/>
              <a:gd name="connsiteY15" fmla="*/ 4948367 h 5283699"/>
              <a:gd name="connsiteX16" fmla="*/ 1624429 w 10049479"/>
              <a:gd name="connsiteY16" fmla="*/ 5251967 h 5283699"/>
              <a:gd name="connsiteX17" fmla="*/ 2000348 w 10049479"/>
              <a:gd name="connsiteY17" fmla="*/ 5171008 h 5283699"/>
              <a:gd name="connsiteX18" fmla="*/ 3534509 w 10049479"/>
              <a:gd name="connsiteY18" fmla="*/ 4337107 h 5283699"/>
              <a:gd name="connsiteX19" fmla="*/ 4428589 w 10049479"/>
              <a:gd name="connsiteY19" fmla="*/ 3717347 h 5283699"/>
              <a:gd name="connsiteX20" fmla="*/ 4936589 w 10049479"/>
              <a:gd name="connsiteY20" fmla="*/ 2345747 h 5283699"/>
              <a:gd name="connsiteX21" fmla="*/ 4824829 w 10049479"/>
              <a:gd name="connsiteY21" fmla="*/ 1959667 h 5283699"/>
              <a:gd name="connsiteX22" fmla="*/ 5952589 w 10049479"/>
              <a:gd name="connsiteY22" fmla="*/ 2152707 h 5283699"/>
              <a:gd name="connsiteX23" fmla="*/ 6968589 w 10049479"/>
              <a:gd name="connsiteY23" fmla="*/ 2203507 h 5283699"/>
              <a:gd name="connsiteX24" fmla="*/ 7720429 w 10049479"/>
              <a:gd name="connsiteY24" fmla="*/ 2010467 h 5283699"/>
              <a:gd name="connsiteX25" fmla="*/ 7608669 w 10049479"/>
              <a:gd name="connsiteY25" fmla="*/ 1573587 h 5283699"/>
              <a:gd name="connsiteX26" fmla="*/ 7822029 w 10049479"/>
              <a:gd name="connsiteY26" fmla="*/ 1339907 h 5283699"/>
              <a:gd name="connsiteX27" fmla="*/ 9884509 w 10049479"/>
              <a:gd name="connsiteY27" fmla="*/ 1299267 h 5283699"/>
              <a:gd name="connsiteX28" fmla="*/ 9925149 w 10049479"/>
              <a:gd name="connsiteY28" fmla="*/ 1319587 h 5283699"/>
              <a:gd name="connsiteX29" fmla="*/ 9935309 w 10049479"/>
              <a:gd name="connsiteY29" fmla="*/ 29267 h 5283699"/>
              <a:gd name="connsiteX30" fmla="*/ 9925149 w 10049479"/>
              <a:gd name="connsiteY30" fmla="*/ 903027 h 5283699"/>
              <a:gd name="connsiteX31" fmla="*/ 3107789 w 10049479"/>
              <a:gd name="connsiteY31" fmla="*/ 59747 h 5283699"/>
              <a:gd name="connsiteX0" fmla="*/ 3107789 w 10049479"/>
              <a:gd name="connsiteY0" fmla="*/ 59747 h 5283699"/>
              <a:gd name="connsiteX1" fmla="*/ 2670909 w 10049479"/>
              <a:gd name="connsiteY1" fmla="*/ 1715827 h 5283699"/>
              <a:gd name="connsiteX2" fmla="*/ 1969869 w 10049479"/>
              <a:gd name="connsiteY2" fmla="*/ 2051107 h 5283699"/>
              <a:gd name="connsiteX3" fmla="*/ 2051149 w 10049479"/>
              <a:gd name="connsiteY3" fmla="*/ 3473507 h 5283699"/>
              <a:gd name="connsiteX4" fmla="*/ 2040989 w 10049479"/>
              <a:gd name="connsiteY4" fmla="*/ 3483667 h 5283699"/>
              <a:gd name="connsiteX5" fmla="*/ 1431389 w 10049479"/>
              <a:gd name="connsiteY5" fmla="*/ 3199187 h 5283699"/>
              <a:gd name="connsiteX6" fmla="*/ 1553309 w 10049479"/>
              <a:gd name="connsiteY6" fmla="*/ 3443027 h 5283699"/>
              <a:gd name="connsiteX7" fmla="*/ 1350109 w 10049479"/>
              <a:gd name="connsiteY7" fmla="*/ 3524307 h 5283699"/>
              <a:gd name="connsiteX8" fmla="*/ 1339949 w 10049479"/>
              <a:gd name="connsiteY8" fmla="*/ 4133907 h 5283699"/>
              <a:gd name="connsiteX9" fmla="*/ 1238349 w 10049479"/>
              <a:gd name="connsiteY9" fmla="*/ 4367587 h 5283699"/>
              <a:gd name="connsiteX10" fmla="*/ 608429 w 10049479"/>
              <a:gd name="connsiteY10" fmla="*/ 4052627 h 5283699"/>
              <a:gd name="connsiteX11" fmla="*/ 100429 w 10049479"/>
              <a:gd name="connsiteY11" fmla="*/ 4377747 h 5283699"/>
              <a:gd name="connsiteX12" fmla="*/ 23213 w 10049479"/>
              <a:gd name="connsiteY12" fmla="*/ 4484876 h 5283699"/>
              <a:gd name="connsiteX13" fmla="*/ 391003 w 10049479"/>
              <a:gd name="connsiteY13" fmla="*/ 4720015 h 5283699"/>
              <a:gd name="connsiteX14" fmla="*/ 647035 w 10049479"/>
              <a:gd name="connsiteY14" fmla="*/ 4691471 h 5283699"/>
              <a:gd name="connsiteX15" fmla="*/ 817724 w 10049479"/>
              <a:gd name="connsiteY15" fmla="*/ 4948367 h 5283699"/>
              <a:gd name="connsiteX16" fmla="*/ 1624429 w 10049479"/>
              <a:gd name="connsiteY16" fmla="*/ 5251967 h 5283699"/>
              <a:gd name="connsiteX17" fmla="*/ 2000348 w 10049479"/>
              <a:gd name="connsiteY17" fmla="*/ 5171008 h 5283699"/>
              <a:gd name="connsiteX18" fmla="*/ 3534509 w 10049479"/>
              <a:gd name="connsiteY18" fmla="*/ 4337107 h 5283699"/>
              <a:gd name="connsiteX19" fmla="*/ 4428589 w 10049479"/>
              <a:gd name="connsiteY19" fmla="*/ 3717347 h 5283699"/>
              <a:gd name="connsiteX20" fmla="*/ 4936589 w 10049479"/>
              <a:gd name="connsiteY20" fmla="*/ 2345747 h 5283699"/>
              <a:gd name="connsiteX21" fmla="*/ 4824829 w 10049479"/>
              <a:gd name="connsiteY21" fmla="*/ 1959667 h 5283699"/>
              <a:gd name="connsiteX22" fmla="*/ 5952589 w 10049479"/>
              <a:gd name="connsiteY22" fmla="*/ 2152707 h 5283699"/>
              <a:gd name="connsiteX23" fmla="*/ 6968589 w 10049479"/>
              <a:gd name="connsiteY23" fmla="*/ 2203507 h 5283699"/>
              <a:gd name="connsiteX24" fmla="*/ 7720429 w 10049479"/>
              <a:gd name="connsiteY24" fmla="*/ 2010467 h 5283699"/>
              <a:gd name="connsiteX25" fmla="*/ 7608669 w 10049479"/>
              <a:gd name="connsiteY25" fmla="*/ 1573587 h 5283699"/>
              <a:gd name="connsiteX26" fmla="*/ 7822029 w 10049479"/>
              <a:gd name="connsiteY26" fmla="*/ 1339907 h 5283699"/>
              <a:gd name="connsiteX27" fmla="*/ 9884509 w 10049479"/>
              <a:gd name="connsiteY27" fmla="*/ 1299267 h 5283699"/>
              <a:gd name="connsiteX28" fmla="*/ 9925149 w 10049479"/>
              <a:gd name="connsiteY28" fmla="*/ 1319587 h 5283699"/>
              <a:gd name="connsiteX29" fmla="*/ 9935309 w 10049479"/>
              <a:gd name="connsiteY29" fmla="*/ 29267 h 5283699"/>
              <a:gd name="connsiteX30" fmla="*/ 9925149 w 10049479"/>
              <a:gd name="connsiteY30" fmla="*/ 903027 h 5283699"/>
              <a:gd name="connsiteX31" fmla="*/ 3107789 w 10049479"/>
              <a:gd name="connsiteY31" fmla="*/ 59747 h 5283699"/>
              <a:gd name="connsiteX0" fmla="*/ 3100123 w 10041813"/>
              <a:gd name="connsiteY0" fmla="*/ 59747 h 5283699"/>
              <a:gd name="connsiteX1" fmla="*/ 2663243 w 10041813"/>
              <a:gd name="connsiteY1" fmla="*/ 1715827 h 5283699"/>
              <a:gd name="connsiteX2" fmla="*/ 1962203 w 10041813"/>
              <a:gd name="connsiteY2" fmla="*/ 2051107 h 5283699"/>
              <a:gd name="connsiteX3" fmla="*/ 2043483 w 10041813"/>
              <a:gd name="connsiteY3" fmla="*/ 3473507 h 5283699"/>
              <a:gd name="connsiteX4" fmla="*/ 2033323 w 10041813"/>
              <a:gd name="connsiteY4" fmla="*/ 3483667 h 5283699"/>
              <a:gd name="connsiteX5" fmla="*/ 1423723 w 10041813"/>
              <a:gd name="connsiteY5" fmla="*/ 3199187 h 5283699"/>
              <a:gd name="connsiteX6" fmla="*/ 1545643 w 10041813"/>
              <a:gd name="connsiteY6" fmla="*/ 3443027 h 5283699"/>
              <a:gd name="connsiteX7" fmla="*/ 1342443 w 10041813"/>
              <a:gd name="connsiteY7" fmla="*/ 3524307 h 5283699"/>
              <a:gd name="connsiteX8" fmla="*/ 1332283 w 10041813"/>
              <a:gd name="connsiteY8" fmla="*/ 4133907 h 5283699"/>
              <a:gd name="connsiteX9" fmla="*/ 1230683 w 10041813"/>
              <a:gd name="connsiteY9" fmla="*/ 4367587 h 5283699"/>
              <a:gd name="connsiteX10" fmla="*/ 600763 w 10041813"/>
              <a:gd name="connsiteY10" fmla="*/ 4052627 h 5283699"/>
              <a:gd name="connsiteX11" fmla="*/ 92763 w 10041813"/>
              <a:gd name="connsiteY11" fmla="*/ 4377747 h 5283699"/>
              <a:gd name="connsiteX12" fmla="*/ 15547 w 10041813"/>
              <a:gd name="connsiteY12" fmla="*/ 4484876 h 5283699"/>
              <a:gd name="connsiteX13" fmla="*/ 279705 w 10041813"/>
              <a:gd name="connsiteY13" fmla="*/ 4662928 h 5283699"/>
              <a:gd name="connsiteX14" fmla="*/ 383337 w 10041813"/>
              <a:gd name="connsiteY14" fmla="*/ 4720015 h 5283699"/>
              <a:gd name="connsiteX15" fmla="*/ 639369 w 10041813"/>
              <a:gd name="connsiteY15" fmla="*/ 4691471 h 5283699"/>
              <a:gd name="connsiteX16" fmla="*/ 810058 w 10041813"/>
              <a:gd name="connsiteY16" fmla="*/ 4948367 h 5283699"/>
              <a:gd name="connsiteX17" fmla="*/ 1616763 w 10041813"/>
              <a:gd name="connsiteY17" fmla="*/ 5251967 h 5283699"/>
              <a:gd name="connsiteX18" fmla="*/ 1992682 w 10041813"/>
              <a:gd name="connsiteY18" fmla="*/ 5171008 h 5283699"/>
              <a:gd name="connsiteX19" fmla="*/ 3526843 w 10041813"/>
              <a:gd name="connsiteY19" fmla="*/ 4337107 h 5283699"/>
              <a:gd name="connsiteX20" fmla="*/ 4420923 w 10041813"/>
              <a:gd name="connsiteY20" fmla="*/ 3717347 h 5283699"/>
              <a:gd name="connsiteX21" fmla="*/ 4928923 w 10041813"/>
              <a:gd name="connsiteY21" fmla="*/ 2345747 h 5283699"/>
              <a:gd name="connsiteX22" fmla="*/ 4817163 w 10041813"/>
              <a:gd name="connsiteY22" fmla="*/ 1959667 h 5283699"/>
              <a:gd name="connsiteX23" fmla="*/ 5944923 w 10041813"/>
              <a:gd name="connsiteY23" fmla="*/ 2152707 h 5283699"/>
              <a:gd name="connsiteX24" fmla="*/ 6960923 w 10041813"/>
              <a:gd name="connsiteY24" fmla="*/ 2203507 h 5283699"/>
              <a:gd name="connsiteX25" fmla="*/ 7712763 w 10041813"/>
              <a:gd name="connsiteY25" fmla="*/ 2010467 h 5283699"/>
              <a:gd name="connsiteX26" fmla="*/ 7601003 w 10041813"/>
              <a:gd name="connsiteY26" fmla="*/ 1573587 h 5283699"/>
              <a:gd name="connsiteX27" fmla="*/ 7814363 w 10041813"/>
              <a:gd name="connsiteY27" fmla="*/ 1339907 h 5283699"/>
              <a:gd name="connsiteX28" fmla="*/ 9876843 w 10041813"/>
              <a:gd name="connsiteY28" fmla="*/ 1299267 h 5283699"/>
              <a:gd name="connsiteX29" fmla="*/ 9917483 w 10041813"/>
              <a:gd name="connsiteY29" fmla="*/ 1319587 h 5283699"/>
              <a:gd name="connsiteX30" fmla="*/ 9927643 w 10041813"/>
              <a:gd name="connsiteY30" fmla="*/ 29267 h 5283699"/>
              <a:gd name="connsiteX31" fmla="*/ 9917483 w 10041813"/>
              <a:gd name="connsiteY31" fmla="*/ 903027 h 5283699"/>
              <a:gd name="connsiteX32" fmla="*/ 3100123 w 10041813"/>
              <a:gd name="connsiteY32" fmla="*/ 59747 h 5283699"/>
              <a:gd name="connsiteX0" fmla="*/ 3105984 w 10047674"/>
              <a:gd name="connsiteY0" fmla="*/ 59747 h 5283699"/>
              <a:gd name="connsiteX1" fmla="*/ 2669104 w 10047674"/>
              <a:gd name="connsiteY1" fmla="*/ 1715827 h 5283699"/>
              <a:gd name="connsiteX2" fmla="*/ 1968064 w 10047674"/>
              <a:gd name="connsiteY2" fmla="*/ 2051107 h 5283699"/>
              <a:gd name="connsiteX3" fmla="*/ 2049344 w 10047674"/>
              <a:gd name="connsiteY3" fmla="*/ 3473507 h 5283699"/>
              <a:gd name="connsiteX4" fmla="*/ 2039184 w 10047674"/>
              <a:gd name="connsiteY4" fmla="*/ 3483667 h 5283699"/>
              <a:gd name="connsiteX5" fmla="*/ 1429584 w 10047674"/>
              <a:gd name="connsiteY5" fmla="*/ 3199187 h 5283699"/>
              <a:gd name="connsiteX6" fmla="*/ 1551504 w 10047674"/>
              <a:gd name="connsiteY6" fmla="*/ 3443027 h 5283699"/>
              <a:gd name="connsiteX7" fmla="*/ 1348304 w 10047674"/>
              <a:gd name="connsiteY7" fmla="*/ 3524307 h 5283699"/>
              <a:gd name="connsiteX8" fmla="*/ 1338144 w 10047674"/>
              <a:gd name="connsiteY8" fmla="*/ 4133907 h 5283699"/>
              <a:gd name="connsiteX9" fmla="*/ 1236544 w 10047674"/>
              <a:gd name="connsiteY9" fmla="*/ 4367587 h 5283699"/>
              <a:gd name="connsiteX10" fmla="*/ 606624 w 10047674"/>
              <a:gd name="connsiteY10" fmla="*/ 4052627 h 5283699"/>
              <a:gd name="connsiteX11" fmla="*/ 98624 w 10047674"/>
              <a:gd name="connsiteY11" fmla="*/ 4377747 h 5283699"/>
              <a:gd name="connsiteX12" fmla="*/ 21408 w 10047674"/>
              <a:gd name="connsiteY12" fmla="*/ 4484876 h 5283699"/>
              <a:gd name="connsiteX13" fmla="*/ 364814 w 10047674"/>
              <a:gd name="connsiteY13" fmla="*/ 5011163 h 5283699"/>
              <a:gd name="connsiteX14" fmla="*/ 389198 w 10047674"/>
              <a:gd name="connsiteY14" fmla="*/ 4720015 h 5283699"/>
              <a:gd name="connsiteX15" fmla="*/ 645230 w 10047674"/>
              <a:gd name="connsiteY15" fmla="*/ 4691471 h 5283699"/>
              <a:gd name="connsiteX16" fmla="*/ 815919 w 10047674"/>
              <a:gd name="connsiteY16" fmla="*/ 4948367 h 5283699"/>
              <a:gd name="connsiteX17" fmla="*/ 1622624 w 10047674"/>
              <a:gd name="connsiteY17" fmla="*/ 5251967 h 5283699"/>
              <a:gd name="connsiteX18" fmla="*/ 1998543 w 10047674"/>
              <a:gd name="connsiteY18" fmla="*/ 5171008 h 5283699"/>
              <a:gd name="connsiteX19" fmla="*/ 3532704 w 10047674"/>
              <a:gd name="connsiteY19" fmla="*/ 4337107 h 5283699"/>
              <a:gd name="connsiteX20" fmla="*/ 4426784 w 10047674"/>
              <a:gd name="connsiteY20" fmla="*/ 3717347 h 5283699"/>
              <a:gd name="connsiteX21" fmla="*/ 4934784 w 10047674"/>
              <a:gd name="connsiteY21" fmla="*/ 2345747 h 5283699"/>
              <a:gd name="connsiteX22" fmla="*/ 4823024 w 10047674"/>
              <a:gd name="connsiteY22" fmla="*/ 1959667 h 5283699"/>
              <a:gd name="connsiteX23" fmla="*/ 5950784 w 10047674"/>
              <a:gd name="connsiteY23" fmla="*/ 2152707 h 5283699"/>
              <a:gd name="connsiteX24" fmla="*/ 6966784 w 10047674"/>
              <a:gd name="connsiteY24" fmla="*/ 2203507 h 5283699"/>
              <a:gd name="connsiteX25" fmla="*/ 7718624 w 10047674"/>
              <a:gd name="connsiteY25" fmla="*/ 2010467 h 5283699"/>
              <a:gd name="connsiteX26" fmla="*/ 7606864 w 10047674"/>
              <a:gd name="connsiteY26" fmla="*/ 1573587 h 5283699"/>
              <a:gd name="connsiteX27" fmla="*/ 7820224 w 10047674"/>
              <a:gd name="connsiteY27" fmla="*/ 1339907 h 5283699"/>
              <a:gd name="connsiteX28" fmla="*/ 9882704 w 10047674"/>
              <a:gd name="connsiteY28" fmla="*/ 1299267 h 5283699"/>
              <a:gd name="connsiteX29" fmla="*/ 9923344 w 10047674"/>
              <a:gd name="connsiteY29" fmla="*/ 1319587 h 5283699"/>
              <a:gd name="connsiteX30" fmla="*/ 9933504 w 10047674"/>
              <a:gd name="connsiteY30" fmla="*/ 29267 h 5283699"/>
              <a:gd name="connsiteX31" fmla="*/ 9923344 w 10047674"/>
              <a:gd name="connsiteY31" fmla="*/ 903027 h 5283699"/>
              <a:gd name="connsiteX32" fmla="*/ 3105984 w 10047674"/>
              <a:gd name="connsiteY32" fmla="*/ 59747 h 5283699"/>
              <a:gd name="connsiteX0" fmla="*/ 3088872 w 10030562"/>
              <a:gd name="connsiteY0" fmla="*/ 59747 h 5283699"/>
              <a:gd name="connsiteX1" fmla="*/ 2651992 w 10030562"/>
              <a:gd name="connsiteY1" fmla="*/ 1715827 h 5283699"/>
              <a:gd name="connsiteX2" fmla="*/ 1950952 w 10030562"/>
              <a:gd name="connsiteY2" fmla="*/ 2051107 h 5283699"/>
              <a:gd name="connsiteX3" fmla="*/ 2032232 w 10030562"/>
              <a:gd name="connsiteY3" fmla="*/ 3473507 h 5283699"/>
              <a:gd name="connsiteX4" fmla="*/ 2022072 w 10030562"/>
              <a:gd name="connsiteY4" fmla="*/ 3483667 h 5283699"/>
              <a:gd name="connsiteX5" fmla="*/ 1412472 w 10030562"/>
              <a:gd name="connsiteY5" fmla="*/ 3199187 h 5283699"/>
              <a:gd name="connsiteX6" fmla="*/ 1534392 w 10030562"/>
              <a:gd name="connsiteY6" fmla="*/ 3443027 h 5283699"/>
              <a:gd name="connsiteX7" fmla="*/ 1331192 w 10030562"/>
              <a:gd name="connsiteY7" fmla="*/ 3524307 h 5283699"/>
              <a:gd name="connsiteX8" fmla="*/ 1321032 w 10030562"/>
              <a:gd name="connsiteY8" fmla="*/ 4133907 h 5283699"/>
              <a:gd name="connsiteX9" fmla="*/ 1219432 w 10030562"/>
              <a:gd name="connsiteY9" fmla="*/ 4367587 h 5283699"/>
              <a:gd name="connsiteX10" fmla="*/ 589512 w 10030562"/>
              <a:gd name="connsiteY10" fmla="*/ 4052627 h 5283699"/>
              <a:gd name="connsiteX11" fmla="*/ 81512 w 10030562"/>
              <a:gd name="connsiteY11" fmla="*/ 4377747 h 5283699"/>
              <a:gd name="connsiteX12" fmla="*/ 4296 w 10030562"/>
              <a:gd name="connsiteY12" fmla="*/ 4484876 h 5283699"/>
              <a:gd name="connsiteX13" fmla="*/ 116054 w 10030562"/>
              <a:gd name="connsiteY13" fmla="*/ 4685763 h 5283699"/>
              <a:gd name="connsiteX14" fmla="*/ 347702 w 10030562"/>
              <a:gd name="connsiteY14" fmla="*/ 5011163 h 5283699"/>
              <a:gd name="connsiteX15" fmla="*/ 372086 w 10030562"/>
              <a:gd name="connsiteY15" fmla="*/ 4720015 h 5283699"/>
              <a:gd name="connsiteX16" fmla="*/ 628118 w 10030562"/>
              <a:gd name="connsiteY16" fmla="*/ 4691471 h 5283699"/>
              <a:gd name="connsiteX17" fmla="*/ 798807 w 10030562"/>
              <a:gd name="connsiteY17" fmla="*/ 4948367 h 5283699"/>
              <a:gd name="connsiteX18" fmla="*/ 1605512 w 10030562"/>
              <a:gd name="connsiteY18" fmla="*/ 5251967 h 5283699"/>
              <a:gd name="connsiteX19" fmla="*/ 1981431 w 10030562"/>
              <a:gd name="connsiteY19" fmla="*/ 5171008 h 5283699"/>
              <a:gd name="connsiteX20" fmla="*/ 3515592 w 10030562"/>
              <a:gd name="connsiteY20" fmla="*/ 4337107 h 5283699"/>
              <a:gd name="connsiteX21" fmla="*/ 4409672 w 10030562"/>
              <a:gd name="connsiteY21" fmla="*/ 3717347 h 5283699"/>
              <a:gd name="connsiteX22" fmla="*/ 4917672 w 10030562"/>
              <a:gd name="connsiteY22" fmla="*/ 2345747 h 5283699"/>
              <a:gd name="connsiteX23" fmla="*/ 4805912 w 10030562"/>
              <a:gd name="connsiteY23" fmla="*/ 1959667 h 5283699"/>
              <a:gd name="connsiteX24" fmla="*/ 5933672 w 10030562"/>
              <a:gd name="connsiteY24" fmla="*/ 2152707 h 5283699"/>
              <a:gd name="connsiteX25" fmla="*/ 6949672 w 10030562"/>
              <a:gd name="connsiteY25" fmla="*/ 2203507 h 5283699"/>
              <a:gd name="connsiteX26" fmla="*/ 7701512 w 10030562"/>
              <a:gd name="connsiteY26" fmla="*/ 2010467 h 5283699"/>
              <a:gd name="connsiteX27" fmla="*/ 7589752 w 10030562"/>
              <a:gd name="connsiteY27" fmla="*/ 1573587 h 5283699"/>
              <a:gd name="connsiteX28" fmla="*/ 7803112 w 10030562"/>
              <a:gd name="connsiteY28" fmla="*/ 1339907 h 5283699"/>
              <a:gd name="connsiteX29" fmla="*/ 9865592 w 10030562"/>
              <a:gd name="connsiteY29" fmla="*/ 1299267 h 5283699"/>
              <a:gd name="connsiteX30" fmla="*/ 9906232 w 10030562"/>
              <a:gd name="connsiteY30" fmla="*/ 1319587 h 5283699"/>
              <a:gd name="connsiteX31" fmla="*/ 9916392 w 10030562"/>
              <a:gd name="connsiteY31" fmla="*/ 29267 h 5283699"/>
              <a:gd name="connsiteX32" fmla="*/ 9906232 w 10030562"/>
              <a:gd name="connsiteY32" fmla="*/ 903027 h 5283699"/>
              <a:gd name="connsiteX33" fmla="*/ 3088872 w 10030562"/>
              <a:gd name="connsiteY33" fmla="*/ 59747 h 5283699"/>
              <a:gd name="connsiteX0" fmla="*/ 3156391 w 10098081"/>
              <a:gd name="connsiteY0" fmla="*/ 59747 h 5283699"/>
              <a:gd name="connsiteX1" fmla="*/ 2719511 w 10098081"/>
              <a:gd name="connsiteY1" fmla="*/ 1715827 h 5283699"/>
              <a:gd name="connsiteX2" fmla="*/ 2018471 w 10098081"/>
              <a:gd name="connsiteY2" fmla="*/ 2051107 h 5283699"/>
              <a:gd name="connsiteX3" fmla="*/ 2099751 w 10098081"/>
              <a:gd name="connsiteY3" fmla="*/ 3473507 h 5283699"/>
              <a:gd name="connsiteX4" fmla="*/ 2089591 w 10098081"/>
              <a:gd name="connsiteY4" fmla="*/ 3483667 h 5283699"/>
              <a:gd name="connsiteX5" fmla="*/ 1479991 w 10098081"/>
              <a:gd name="connsiteY5" fmla="*/ 3199187 h 5283699"/>
              <a:gd name="connsiteX6" fmla="*/ 1601911 w 10098081"/>
              <a:gd name="connsiteY6" fmla="*/ 3443027 h 5283699"/>
              <a:gd name="connsiteX7" fmla="*/ 1398711 w 10098081"/>
              <a:gd name="connsiteY7" fmla="*/ 3524307 h 5283699"/>
              <a:gd name="connsiteX8" fmla="*/ 1388551 w 10098081"/>
              <a:gd name="connsiteY8" fmla="*/ 4133907 h 5283699"/>
              <a:gd name="connsiteX9" fmla="*/ 1286951 w 10098081"/>
              <a:gd name="connsiteY9" fmla="*/ 4367587 h 5283699"/>
              <a:gd name="connsiteX10" fmla="*/ 657031 w 10098081"/>
              <a:gd name="connsiteY10" fmla="*/ 4052627 h 5283699"/>
              <a:gd name="connsiteX11" fmla="*/ 149031 w 10098081"/>
              <a:gd name="connsiteY11" fmla="*/ 4377747 h 5283699"/>
              <a:gd name="connsiteX12" fmla="*/ 71815 w 10098081"/>
              <a:gd name="connsiteY12" fmla="*/ 4484876 h 5283699"/>
              <a:gd name="connsiteX13" fmla="*/ 18981 w 10098081"/>
              <a:gd name="connsiteY13" fmla="*/ 4560171 h 5283699"/>
              <a:gd name="connsiteX14" fmla="*/ 415221 w 10098081"/>
              <a:gd name="connsiteY14" fmla="*/ 5011163 h 5283699"/>
              <a:gd name="connsiteX15" fmla="*/ 439605 w 10098081"/>
              <a:gd name="connsiteY15" fmla="*/ 4720015 h 5283699"/>
              <a:gd name="connsiteX16" fmla="*/ 695637 w 10098081"/>
              <a:gd name="connsiteY16" fmla="*/ 4691471 h 5283699"/>
              <a:gd name="connsiteX17" fmla="*/ 866326 w 10098081"/>
              <a:gd name="connsiteY17" fmla="*/ 4948367 h 5283699"/>
              <a:gd name="connsiteX18" fmla="*/ 1673031 w 10098081"/>
              <a:gd name="connsiteY18" fmla="*/ 5251967 h 5283699"/>
              <a:gd name="connsiteX19" fmla="*/ 2048950 w 10098081"/>
              <a:gd name="connsiteY19" fmla="*/ 5171008 h 5283699"/>
              <a:gd name="connsiteX20" fmla="*/ 3583111 w 10098081"/>
              <a:gd name="connsiteY20" fmla="*/ 4337107 h 5283699"/>
              <a:gd name="connsiteX21" fmla="*/ 4477191 w 10098081"/>
              <a:gd name="connsiteY21" fmla="*/ 3717347 h 5283699"/>
              <a:gd name="connsiteX22" fmla="*/ 4985191 w 10098081"/>
              <a:gd name="connsiteY22" fmla="*/ 2345747 h 5283699"/>
              <a:gd name="connsiteX23" fmla="*/ 4873431 w 10098081"/>
              <a:gd name="connsiteY23" fmla="*/ 1959667 h 5283699"/>
              <a:gd name="connsiteX24" fmla="*/ 6001191 w 10098081"/>
              <a:gd name="connsiteY24" fmla="*/ 2152707 h 5283699"/>
              <a:gd name="connsiteX25" fmla="*/ 7017191 w 10098081"/>
              <a:gd name="connsiteY25" fmla="*/ 2203507 h 5283699"/>
              <a:gd name="connsiteX26" fmla="*/ 7769031 w 10098081"/>
              <a:gd name="connsiteY26" fmla="*/ 2010467 h 5283699"/>
              <a:gd name="connsiteX27" fmla="*/ 7657271 w 10098081"/>
              <a:gd name="connsiteY27" fmla="*/ 1573587 h 5283699"/>
              <a:gd name="connsiteX28" fmla="*/ 7870631 w 10098081"/>
              <a:gd name="connsiteY28" fmla="*/ 1339907 h 5283699"/>
              <a:gd name="connsiteX29" fmla="*/ 9933111 w 10098081"/>
              <a:gd name="connsiteY29" fmla="*/ 1299267 h 5283699"/>
              <a:gd name="connsiteX30" fmla="*/ 9973751 w 10098081"/>
              <a:gd name="connsiteY30" fmla="*/ 1319587 h 5283699"/>
              <a:gd name="connsiteX31" fmla="*/ 9983911 w 10098081"/>
              <a:gd name="connsiteY31" fmla="*/ 29267 h 5283699"/>
              <a:gd name="connsiteX32" fmla="*/ 9973751 w 10098081"/>
              <a:gd name="connsiteY32" fmla="*/ 903027 h 5283699"/>
              <a:gd name="connsiteX33" fmla="*/ 3156391 w 10098081"/>
              <a:gd name="connsiteY33" fmla="*/ 59747 h 5283699"/>
              <a:gd name="connsiteX0" fmla="*/ 3156391 w 10098081"/>
              <a:gd name="connsiteY0" fmla="*/ 59747 h 5278199"/>
              <a:gd name="connsiteX1" fmla="*/ 2719511 w 10098081"/>
              <a:gd name="connsiteY1" fmla="*/ 1715827 h 5278199"/>
              <a:gd name="connsiteX2" fmla="*/ 2018471 w 10098081"/>
              <a:gd name="connsiteY2" fmla="*/ 2051107 h 5278199"/>
              <a:gd name="connsiteX3" fmla="*/ 2099751 w 10098081"/>
              <a:gd name="connsiteY3" fmla="*/ 3473507 h 5278199"/>
              <a:gd name="connsiteX4" fmla="*/ 2089591 w 10098081"/>
              <a:gd name="connsiteY4" fmla="*/ 3483667 h 5278199"/>
              <a:gd name="connsiteX5" fmla="*/ 1479991 w 10098081"/>
              <a:gd name="connsiteY5" fmla="*/ 3199187 h 5278199"/>
              <a:gd name="connsiteX6" fmla="*/ 1601911 w 10098081"/>
              <a:gd name="connsiteY6" fmla="*/ 3443027 h 5278199"/>
              <a:gd name="connsiteX7" fmla="*/ 1398711 w 10098081"/>
              <a:gd name="connsiteY7" fmla="*/ 3524307 h 5278199"/>
              <a:gd name="connsiteX8" fmla="*/ 1388551 w 10098081"/>
              <a:gd name="connsiteY8" fmla="*/ 4133907 h 5278199"/>
              <a:gd name="connsiteX9" fmla="*/ 1286951 w 10098081"/>
              <a:gd name="connsiteY9" fmla="*/ 4367587 h 5278199"/>
              <a:gd name="connsiteX10" fmla="*/ 657031 w 10098081"/>
              <a:gd name="connsiteY10" fmla="*/ 4052627 h 5278199"/>
              <a:gd name="connsiteX11" fmla="*/ 149031 w 10098081"/>
              <a:gd name="connsiteY11" fmla="*/ 4377747 h 5278199"/>
              <a:gd name="connsiteX12" fmla="*/ 71815 w 10098081"/>
              <a:gd name="connsiteY12" fmla="*/ 4484876 h 5278199"/>
              <a:gd name="connsiteX13" fmla="*/ 18981 w 10098081"/>
              <a:gd name="connsiteY13" fmla="*/ 4560171 h 5278199"/>
              <a:gd name="connsiteX14" fmla="*/ 415221 w 10098081"/>
              <a:gd name="connsiteY14" fmla="*/ 5011163 h 5278199"/>
              <a:gd name="connsiteX15" fmla="*/ 439605 w 10098081"/>
              <a:gd name="connsiteY15" fmla="*/ 4720015 h 5278199"/>
              <a:gd name="connsiteX16" fmla="*/ 695637 w 10098081"/>
              <a:gd name="connsiteY16" fmla="*/ 4691471 h 5278199"/>
              <a:gd name="connsiteX17" fmla="*/ 866326 w 10098081"/>
              <a:gd name="connsiteY17" fmla="*/ 4948367 h 5278199"/>
              <a:gd name="connsiteX18" fmla="*/ 1049206 w 10098081"/>
              <a:gd name="connsiteY18" fmla="*/ 5028289 h 5278199"/>
              <a:gd name="connsiteX19" fmla="*/ 1673031 w 10098081"/>
              <a:gd name="connsiteY19" fmla="*/ 5251967 h 5278199"/>
              <a:gd name="connsiteX20" fmla="*/ 2048950 w 10098081"/>
              <a:gd name="connsiteY20" fmla="*/ 5171008 h 5278199"/>
              <a:gd name="connsiteX21" fmla="*/ 3583111 w 10098081"/>
              <a:gd name="connsiteY21" fmla="*/ 4337107 h 5278199"/>
              <a:gd name="connsiteX22" fmla="*/ 4477191 w 10098081"/>
              <a:gd name="connsiteY22" fmla="*/ 3717347 h 5278199"/>
              <a:gd name="connsiteX23" fmla="*/ 4985191 w 10098081"/>
              <a:gd name="connsiteY23" fmla="*/ 2345747 h 5278199"/>
              <a:gd name="connsiteX24" fmla="*/ 4873431 w 10098081"/>
              <a:gd name="connsiteY24" fmla="*/ 1959667 h 5278199"/>
              <a:gd name="connsiteX25" fmla="*/ 6001191 w 10098081"/>
              <a:gd name="connsiteY25" fmla="*/ 2152707 h 5278199"/>
              <a:gd name="connsiteX26" fmla="*/ 7017191 w 10098081"/>
              <a:gd name="connsiteY26" fmla="*/ 2203507 h 5278199"/>
              <a:gd name="connsiteX27" fmla="*/ 7769031 w 10098081"/>
              <a:gd name="connsiteY27" fmla="*/ 2010467 h 5278199"/>
              <a:gd name="connsiteX28" fmla="*/ 7657271 w 10098081"/>
              <a:gd name="connsiteY28" fmla="*/ 1573587 h 5278199"/>
              <a:gd name="connsiteX29" fmla="*/ 7870631 w 10098081"/>
              <a:gd name="connsiteY29" fmla="*/ 1339907 h 5278199"/>
              <a:gd name="connsiteX30" fmla="*/ 9933111 w 10098081"/>
              <a:gd name="connsiteY30" fmla="*/ 1299267 h 5278199"/>
              <a:gd name="connsiteX31" fmla="*/ 9973751 w 10098081"/>
              <a:gd name="connsiteY31" fmla="*/ 1319587 h 5278199"/>
              <a:gd name="connsiteX32" fmla="*/ 9983911 w 10098081"/>
              <a:gd name="connsiteY32" fmla="*/ 29267 h 5278199"/>
              <a:gd name="connsiteX33" fmla="*/ 9973751 w 10098081"/>
              <a:gd name="connsiteY33" fmla="*/ 903027 h 5278199"/>
              <a:gd name="connsiteX34" fmla="*/ 3156391 w 10098081"/>
              <a:gd name="connsiteY34" fmla="*/ 59747 h 5278199"/>
              <a:gd name="connsiteX0" fmla="*/ 3156391 w 10098081"/>
              <a:gd name="connsiteY0" fmla="*/ 59747 h 5278199"/>
              <a:gd name="connsiteX1" fmla="*/ 2719511 w 10098081"/>
              <a:gd name="connsiteY1" fmla="*/ 1715827 h 5278199"/>
              <a:gd name="connsiteX2" fmla="*/ 2018471 w 10098081"/>
              <a:gd name="connsiteY2" fmla="*/ 2051107 h 5278199"/>
              <a:gd name="connsiteX3" fmla="*/ 2099751 w 10098081"/>
              <a:gd name="connsiteY3" fmla="*/ 3473507 h 5278199"/>
              <a:gd name="connsiteX4" fmla="*/ 2089591 w 10098081"/>
              <a:gd name="connsiteY4" fmla="*/ 3483667 h 5278199"/>
              <a:gd name="connsiteX5" fmla="*/ 1479991 w 10098081"/>
              <a:gd name="connsiteY5" fmla="*/ 3199187 h 5278199"/>
              <a:gd name="connsiteX6" fmla="*/ 1601911 w 10098081"/>
              <a:gd name="connsiteY6" fmla="*/ 3443027 h 5278199"/>
              <a:gd name="connsiteX7" fmla="*/ 1398711 w 10098081"/>
              <a:gd name="connsiteY7" fmla="*/ 3524307 h 5278199"/>
              <a:gd name="connsiteX8" fmla="*/ 1388551 w 10098081"/>
              <a:gd name="connsiteY8" fmla="*/ 4133907 h 5278199"/>
              <a:gd name="connsiteX9" fmla="*/ 1286951 w 10098081"/>
              <a:gd name="connsiteY9" fmla="*/ 4367587 h 5278199"/>
              <a:gd name="connsiteX10" fmla="*/ 657031 w 10098081"/>
              <a:gd name="connsiteY10" fmla="*/ 4052627 h 5278199"/>
              <a:gd name="connsiteX11" fmla="*/ 149031 w 10098081"/>
              <a:gd name="connsiteY11" fmla="*/ 4377747 h 5278199"/>
              <a:gd name="connsiteX12" fmla="*/ 71815 w 10098081"/>
              <a:gd name="connsiteY12" fmla="*/ 4484876 h 5278199"/>
              <a:gd name="connsiteX13" fmla="*/ 18981 w 10098081"/>
              <a:gd name="connsiteY13" fmla="*/ 4560171 h 5278199"/>
              <a:gd name="connsiteX14" fmla="*/ 415221 w 10098081"/>
              <a:gd name="connsiteY14" fmla="*/ 5011163 h 5278199"/>
              <a:gd name="connsiteX15" fmla="*/ 439605 w 10098081"/>
              <a:gd name="connsiteY15" fmla="*/ 4720015 h 5278199"/>
              <a:gd name="connsiteX16" fmla="*/ 695637 w 10098081"/>
              <a:gd name="connsiteY16" fmla="*/ 4691471 h 5278199"/>
              <a:gd name="connsiteX17" fmla="*/ 799270 w 10098081"/>
              <a:gd name="connsiteY17" fmla="*/ 4817065 h 5278199"/>
              <a:gd name="connsiteX18" fmla="*/ 866326 w 10098081"/>
              <a:gd name="connsiteY18" fmla="*/ 4948367 h 5278199"/>
              <a:gd name="connsiteX19" fmla="*/ 1049206 w 10098081"/>
              <a:gd name="connsiteY19" fmla="*/ 5028289 h 5278199"/>
              <a:gd name="connsiteX20" fmla="*/ 1673031 w 10098081"/>
              <a:gd name="connsiteY20" fmla="*/ 5251967 h 5278199"/>
              <a:gd name="connsiteX21" fmla="*/ 2048950 w 10098081"/>
              <a:gd name="connsiteY21" fmla="*/ 5171008 h 5278199"/>
              <a:gd name="connsiteX22" fmla="*/ 3583111 w 10098081"/>
              <a:gd name="connsiteY22" fmla="*/ 4337107 h 5278199"/>
              <a:gd name="connsiteX23" fmla="*/ 4477191 w 10098081"/>
              <a:gd name="connsiteY23" fmla="*/ 3717347 h 5278199"/>
              <a:gd name="connsiteX24" fmla="*/ 4985191 w 10098081"/>
              <a:gd name="connsiteY24" fmla="*/ 2345747 h 5278199"/>
              <a:gd name="connsiteX25" fmla="*/ 4873431 w 10098081"/>
              <a:gd name="connsiteY25" fmla="*/ 1959667 h 5278199"/>
              <a:gd name="connsiteX26" fmla="*/ 6001191 w 10098081"/>
              <a:gd name="connsiteY26" fmla="*/ 2152707 h 5278199"/>
              <a:gd name="connsiteX27" fmla="*/ 7017191 w 10098081"/>
              <a:gd name="connsiteY27" fmla="*/ 2203507 h 5278199"/>
              <a:gd name="connsiteX28" fmla="*/ 7769031 w 10098081"/>
              <a:gd name="connsiteY28" fmla="*/ 2010467 h 5278199"/>
              <a:gd name="connsiteX29" fmla="*/ 7657271 w 10098081"/>
              <a:gd name="connsiteY29" fmla="*/ 1573587 h 5278199"/>
              <a:gd name="connsiteX30" fmla="*/ 7870631 w 10098081"/>
              <a:gd name="connsiteY30" fmla="*/ 1339907 h 5278199"/>
              <a:gd name="connsiteX31" fmla="*/ 9933111 w 10098081"/>
              <a:gd name="connsiteY31" fmla="*/ 1299267 h 5278199"/>
              <a:gd name="connsiteX32" fmla="*/ 9973751 w 10098081"/>
              <a:gd name="connsiteY32" fmla="*/ 1319587 h 5278199"/>
              <a:gd name="connsiteX33" fmla="*/ 9983911 w 10098081"/>
              <a:gd name="connsiteY33" fmla="*/ 29267 h 5278199"/>
              <a:gd name="connsiteX34" fmla="*/ 9973751 w 10098081"/>
              <a:gd name="connsiteY34" fmla="*/ 903027 h 5278199"/>
              <a:gd name="connsiteX35" fmla="*/ 3156391 w 10098081"/>
              <a:gd name="connsiteY35" fmla="*/ 59747 h 5278199"/>
              <a:gd name="connsiteX0" fmla="*/ 3156391 w 10098081"/>
              <a:gd name="connsiteY0" fmla="*/ 59747 h 5278199"/>
              <a:gd name="connsiteX1" fmla="*/ 2719511 w 10098081"/>
              <a:gd name="connsiteY1" fmla="*/ 1715827 h 5278199"/>
              <a:gd name="connsiteX2" fmla="*/ 2018471 w 10098081"/>
              <a:gd name="connsiteY2" fmla="*/ 2051107 h 5278199"/>
              <a:gd name="connsiteX3" fmla="*/ 2099751 w 10098081"/>
              <a:gd name="connsiteY3" fmla="*/ 3473507 h 5278199"/>
              <a:gd name="connsiteX4" fmla="*/ 2089591 w 10098081"/>
              <a:gd name="connsiteY4" fmla="*/ 3483667 h 5278199"/>
              <a:gd name="connsiteX5" fmla="*/ 1479991 w 10098081"/>
              <a:gd name="connsiteY5" fmla="*/ 3199187 h 5278199"/>
              <a:gd name="connsiteX6" fmla="*/ 1601911 w 10098081"/>
              <a:gd name="connsiteY6" fmla="*/ 3443027 h 5278199"/>
              <a:gd name="connsiteX7" fmla="*/ 1398711 w 10098081"/>
              <a:gd name="connsiteY7" fmla="*/ 3524307 h 5278199"/>
              <a:gd name="connsiteX8" fmla="*/ 1388551 w 10098081"/>
              <a:gd name="connsiteY8" fmla="*/ 4133907 h 5278199"/>
              <a:gd name="connsiteX9" fmla="*/ 1286951 w 10098081"/>
              <a:gd name="connsiteY9" fmla="*/ 4367587 h 5278199"/>
              <a:gd name="connsiteX10" fmla="*/ 657031 w 10098081"/>
              <a:gd name="connsiteY10" fmla="*/ 4052627 h 5278199"/>
              <a:gd name="connsiteX11" fmla="*/ 149031 w 10098081"/>
              <a:gd name="connsiteY11" fmla="*/ 4377747 h 5278199"/>
              <a:gd name="connsiteX12" fmla="*/ 71815 w 10098081"/>
              <a:gd name="connsiteY12" fmla="*/ 4484876 h 5278199"/>
              <a:gd name="connsiteX13" fmla="*/ 18981 w 10098081"/>
              <a:gd name="connsiteY13" fmla="*/ 4560171 h 5278199"/>
              <a:gd name="connsiteX14" fmla="*/ 415221 w 10098081"/>
              <a:gd name="connsiteY14" fmla="*/ 5011163 h 5278199"/>
              <a:gd name="connsiteX15" fmla="*/ 439605 w 10098081"/>
              <a:gd name="connsiteY15" fmla="*/ 4720015 h 5278199"/>
              <a:gd name="connsiteX16" fmla="*/ 695637 w 10098081"/>
              <a:gd name="connsiteY16" fmla="*/ 4691471 h 5278199"/>
              <a:gd name="connsiteX17" fmla="*/ 799270 w 10098081"/>
              <a:gd name="connsiteY17" fmla="*/ 4817065 h 5278199"/>
              <a:gd name="connsiteX18" fmla="*/ 823654 w 10098081"/>
              <a:gd name="connsiteY18" fmla="*/ 5062542 h 5278199"/>
              <a:gd name="connsiteX19" fmla="*/ 1049206 w 10098081"/>
              <a:gd name="connsiteY19" fmla="*/ 5028289 h 5278199"/>
              <a:gd name="connsiteX20" fmla="*/ 1673031 w 10098081"/>
              <a:gd name="connsiteY20" fmla="*/ 5251967 h 5278199"/>
              <a:gd name="connsiteX21" fmla="*/ 2048950 w 10098081"/>
              <a:gd name="connsiteY21" fmla="*/ 5171008 h 5278199"/>
              <a:gd name="connsiteX22" fmla="*/ 3583111 w 10098081"/>
              <a:gd name="connsiteY22" fmla="*/ 4337107 h 5278199"/>
              <a:gd name="connsiteX23" fmla="*/ 4477191 w 10098081"/>
              <a:gd name="connsiteY23" fmla="*/ 3717347 h 5278199"/>
              <a:gd name="connsiteX24" fmla="*/ 4985191 w 10098081"/>
              <a:gd name="connsiteY24" fmla="*/ 2345747 h 5278199"/>
              <a:gd name="connsiteX25" fmla="*/ 4873431 w 10098081"/>
              <a:gd name="connsiteY25" fmla="*/ 1959667 h 5278199"/>
              <a:gd name="connsiteX26" fmla="*/ 6001191 w 10098081"/>
              <a:gd name="connsiteY26" fmla="*/ 2152707 h 5278199"/>
              <a:gd name="connsiteX27" fmla="*/ 7017191 w 10098081"/>
              <a:gd name="connsiteY27" fmla="*/ 2203507 h 5278199"/>
              <a:gd name="connsiteX28" fmla="*/ 7769031 w 10098081"/>
              <a:gd name="connsiteY28" fmla="*/ 2010467 h 5278199"/>
              <a:gd name="connsiteX29" fmla="*/ 7657271 w 10098081"/>
              <a:gd name="connsiteY29" fmla="*/ 1573587 h 5278199"/>
              <a:gd name="connsiteX30" fmla="*/ 7870631 w 10098081"/>
              <a:gd name="connsiteY30" fmla="*/ 1339907 h 5278199"/>
              <a:gd name="connsiteX31" fmla="*/ 9933111 w 10098081"/>
              <a:gd name="connsiteY31" fmla="*/ 1299267 h 5278199"/>
              <a:gd name="connsiteX32" fmla="*/ 9973751 w 10098081"/>
              <a:gd name="connsiteY32" fmla="*/ 1319587 h 5278199"/>
              <a:gd name="connsiteX33" fmla="*/ 9983911 w 10098081"/>
              <a:gd name="connsiteY33" fmla="*/ 29267 h 5278199"/>
              <a:gd name="connsiteX34" fmla="*/ 9973751 w 10098081"/>
              <a:gd name="connsiteY34" fmla="*/ 903027 h 5278199"/>
              <a:gd name="connsiteX35" fmla="*/ 3156391 w 10098081"/>
              <a:gd name="connsiteY35" fmla="*/ 59747 h 5278199"/>
              <a:gd name="connsiteX0" fmla="*/ 3156391 w 10098081"/>
              <a:gd name="connsiteY0" fmla="*/ 59747 h 5252287"/>
              <a:gd name="connsiteX1" fmla="*/ 2719511 w 10098081"/>
              <a:gd name="connsiteY1" fmla="*/ 1715827 h 5252287"/>
              <a:gd name="connsiteX2" fmla="*/ 2018471 w 10098081"/>
              <a:gd name="connsiteY2" fmla="*/ 2051107 h 5252287"/>
              <a:gd name="connsiteX3" fmla="*/ 2099751 w 10098081"/>
              <a:gd name="connsiteY3" fmla="*/ 3473507 h 5252287"/>
              <a:gd name="connsiteX4" fmla="*/ 2089591 w 10098081"/>
              <a:gd name="connsiteY4" fmla="*/ 3483667 h 5252287"/>
              <a:gd name="connsiteX5" fmla="*/ 1479991 w 10098081"/>
              <a:gd name="connsiteY5" fmla="*/ 3199187 h 5252287"/>
              <a:gd name="connsiteX6" fmla="*/ 1601911 w 10098081"/>
              <a:gd name="connsiteY6" fmla="*/ 3443027 h 5252287"/>
              <a:gd name="connsiteX7" fmla="*/ 1398711 w 10098081"/>
              <a:gd name="connsiteY7" fmla="*/ 3524307 h 5252287"/>
              <a:gd name="connsiteX8" fmla="*/ 1388551 w 10098081"/>
              <a:gd name="connsiteY8" fmla="*/ 4133907 h 5252287"/>
              <a:gd name="connsiteX9" fmla="*/ 1286951 w 10098081"/>
              <a:gd name="connsiteY9" fmla="*/ 4367587 h 5252287"/>
              <a:gd name="connsiteX10" fmla="*/ 657031 w 10098081"/>
              <a:gd name="connsiteY10" fmla="*/ 4052627 h 5252287"/>
              <a:gd name="connsiteX11" fmla="*/ 149031 w 10098081"/>
              <a:gd name="connsiteY11" fmla="*/ 4377747 h 5252287"/>
              <a:gd name="connsiteX12" fmla="*/ 71815 w 10098081"/>
              <a:gd name="connsiteY12" fmla="*/ 4484876 h 5252287"/>
              <a:gd name="connsiteX13" fmla="*/ 18981 w 10098081"/>
              <a:gd name="connsiteY13" fmla="*/ 4560171 h 5252287"/>
              <a:gd name="connsiteX14" fmla="*/ 415221 w 10098081"/>
              <a:gd name="connsiteY14" fmla="*/ 5011163 h 5252287"/>
              <a:gd name="connsiteX15" fmla="*/ 439605 w 10098081"/>
              <a:gd name="connsiteY15" fmla="*/ 4720015 h 5252287"/>
              <a:gd name="connsiteX16" fmla="*/ 695637 w 10098081"/>
              <a:gd name="connsiteY16" fmla="*/ 4691471 h 5252287"/>
              <a:gd name="connsiteX17" fmla="*/ 799270 w 10098081"/>
              <a:gd name="connsiteY17" fmla="*/ 4817065 h 5252287"/>
              <a:gd name="connsiteX18" fmla="*/ 823654 w 10098081"/>
              <a:gd name="connsiteY18" fmla="*/ 5062542 h 5252287"/>
              <a:gd name="connsiteX19" fmla="*/ 1049206 w 10098081"/>
              <a:gd name="connsiteY19" fmla="*/ 5028289 h 5252287"/>
              <a:gd name="connsiteX20" fmla="*/ 1673031 w 10098081"/>
              <a:gd name="connsiteY20" fmla="*/ 5251967 h 5252287"/>
              <a:gd name="connsiteX21" fmla="*/ 1695382 w 10098081"/>
              <a:gd name="connsiteY21" fmla="*/ 5056833 h 5252287"/>
              <a:gd name="connsiteX22" fmla="*/ 3583111 w 10098081"/>
              <a:gd name="connsiteY22" fmla="*/ 4337107 h 5252287"/>
              <a:gd name="connsiteX23" fmla="*/ 4477191 w 10098081"/>
              <a:gd name="connsiteY23" fmla="*/ 3717347 h 5252287"/>
              <a:gd name="connsiteX24" fmla="*/ 4985191 w 10098081"/>
              <a:gd name="connsiteY24" fmla="*/ 2345747 h 5252287"/>
              <a:gd name="connsiteX25" fmla="*/ 4873431 w 10098081"/>
              <a:gd name="connsiteY25" fmla="*/ 1959667 h 5252287"/>
              <a:gd name="connsiteX26" fmla="*/ 6001191 w 10098081"/>
              <a:gd name="connsiteY26" fmla="*/ 2152707 h 5252287"/>
              <a:gd name="connsiteX27" fmla="*/ 7017191 w 10098081"/>
              <a:gd name="connsiteY27" fmla="*/ 2203507 h 5252287"/>
              <a:gd name="connsiteX28" fmla="*/ 7769031 w 10098081"/>
              <a:gd name="connsiteY28" fmla="*/ 2010467 h 5252287"/>
              <a:gd name="connsiteX29" fmla="*/ 7657271 w 10098081"/>
              <a:gd name="connsiteY29" fmla="*/ 1573587 h 5252287"/>
              <a:gd name="connsiteX30" fmla="*/ 7870631 w 10098081"/>
              <a:gd name="connsiteY30" fmla="*/ 1339907 h 5252287"/>
              <a:gd name="connsiteX31" fmla="*/ 9933111 w 10098081"/>
              <a:gd name="connsiteY31" fmla="*/ 1299267 h 5252287"/>
              <a:gd name="connsiteX32" fmla="*/ 9973751 w 10098081"/>
              <a:gd name="connsiteY32" fmla="*/ 1319587 h 5252287"/>
              <a:gd name="connsiteX33" fmla="*/ 9983911 w 10098081"/>
              <a:gd name="connsiteY33" fmla="*/ 29267 h 5252287"/>
              <a:gd name="connsiteX34" fmla="*/ 9973751 w 10098081"/>
              <a:gd name="connsiteY34" fmla="*/ 903027 h 5252287"/>
              <a:gd name="connsiteX35" fmla="*/ 3156391 w 10098081"/>
              <a:gd name="connsiteY35" fmla="*/ 59747 h 5252287"/>
              <a:gd name="connsiteX0" fmla="*/ 3156391 w 10098081"/>
              <a:gd name="connsiteY0" fmla="*/ 59747 h 5252178"/>
              <a:gd name="connsiteX1" fmla="*/ 2719511 w 10098081"/>
              <a:gd name="connsiteY1" fmla="*/ 1715827 h 5252178"/>
              <a:gd name="connsiteX2" fmla="*/ 2018471 w 10098081"/>
              <a:gd name="connsiteY2" fmla="*/ 2051107 h 5252178"/>
              <a:gd name="connsiteX3" fmla="*/ 2099751 w 10098081"/>
              <a:gd name="connsiteY3" fmla="*/ 3473507 h 5252178"/>
              <a:gd name="connsiteX4" fmla="*/ 2089591 w 10098081"/>
              <a:gd name="connsiteY4" fmla="*/ 3483667 h 5252178"/>
              <a:gd name="connsiteX5" fmla="*/ 1479991 w 10098081"/>
              <a:gd name="connsiteY5" fmla="*/ 3199187 h 5252178"/>
              <a:gd name="connsiteX6" fmla="*/ 1601911 w 10098081"/>
              <a:gd name="connsiteY6" fmla="*/ 3443027 h 5252178"/>
              <a:gd name="connsiteX7" fmla="*/ 1398711 w 10098081"/>
              <a:gd name="connsiteY7" fmla="*/ 3524307 h 5252178"/>
              <a:gd name="connsiteX8" fmla="*/ 1388551 w 10098081"/>
              <a:gd name="connsiteY8" fmla="*/ 4133907 h 5252178"/>
              <a:gd name="connsiteX9" fmla="*/ 1286951 w 10098081"/>
              <a:gd name="connsiteY9" fmla="*/ 4367587 h 5252178"/>
              <a:gd name="connsiteX10" fmla="*/ 657031 w 10098081"/>
              <a:gd name="connsiteY10" fmla="*/ 4052627 h 5252178"/>
              <a:gd name="connsiteX11" fmla="*/ 149031 w 10098081"/>
              <a:gd name="connsiteY11" fmla="*/ 4377747 h 5252178"/>
              <a:gd name="connsiteX12" fmla="*/ 71815 w 10098081"/>
              <a:gd name="connsiteY12" fmla="*/ 4484876 h 5252178"/>
              <a:gd name="connsiteX13" fmla="*/ 18981 w 10098081"/>
              <a:gd name="connsiteY13" fmla="*/ 4560171 h 5252178"/>
              <a:gd name="connsiteX14" fmla="*/ 415221 w 10098081"/>
              <a:gd name="connsiteY14" fmla="*/ 5011163 h 5252178"/>
              <a:gd name="connsiteX15" fmla="*/ 439605 w 10098081"/>
              <a:gd name="connsiteY15" fmla="*/ 4720015 h 5252178"/>
              <a:gd name="connsiteX16" fmla="*/ 695637 w 10098081"/>
              <a:gd name="connsiteY16" fmla="*/ 4691471 h 5252178"/>
              <a:gd name="connsiteX17" fmla="*/ 799270 w 10098081"/>
              <a:gd name="connsiteY17" fmla="*/ 4817065 h 5252178"/>
              <a:gd name="connsiteX18" fmla="*/ 823654 w 10098081"/>
              <a:gd name="connsiteY18" fmla="*/ 5062542 h 5252178"/>
              <a:gd name="connsiteX19" fmla="*/ 1049206 w 10098081"/>
              <a:gd name="connsiteY19" fmla="*/ 5028289 h 5252178"/>
              <a:gd name="connsiteX20" fmla="*/ 1673031 w 10098081"/>
              <a:gd name="connsiteY20" fmla="*/ 5251967 h 5252178"/>
              <a:gd name="connsiteX21" fmla="*/ 1695382 w 10098081"/>
              <a:gd name="connsiteY21" fmla="*/ 5056833 h 5252178"/>
              <a:gd name="connsiteX22" fmla="*/ 3583111 w 10098081"/>
              <a:gd name="connsiteY22" fmla="*/ 4337107 h 5252178"/>
              <a:gd name="connsiteX23" fmla="*/ 4477191 w 10098081"/>
              <a:gd name="connsiteY23" fmla="*/ 3717347 h 5252178"/>
              <a:gd name="connsiteX24" fmla="*/ 4985191 w 10098081"/>
              <a:gd name="connsiteY24" fmla="*/ 2345747 h 5252178"/>
              <a:gd name="connsiteX25" fmla="*/ 4873431 w 10098081"/>
              <a:gd name="connsiteY25" fmla="*/ 1959667 h 5252178"/>
              <a:gd name="connsiteX26" fmla="*/ 6001191 w 10098081"/>
              <a:gd name="connsiteY26" fmla="*/ 2152707 h 5252178"/>
              <a:gd name="connsiteX27" fmla="*/ 7017191 w 10098081"/>
              <a:gd name="connsiteY27" fmla="*/ 2203507 h 5252178"/>
              <a:gd name="connsiteX28" fmla="*/ 7769031 w 10098081"/>
              <a:gd name="connsiteY28" fmla="*/ 2010467 h 5252178"/>
              <a:gd name="connsiteX29" fmla="*/ 7657271 w 10098081"/>
              <a:gd name="connsiteY29" fmla="*/ 1573587 h 5252178"/>
              <a:gd name="connsiteX30" fmla="*/ 7870631 w 10098081"/>
              <a:gd name="connsiteY30" fmla="*/ 1339907 h 5252178"/>
              <a:gd name="connsiteX31" fmla="*/ 9933111 w 10098081"/>
              <a:gd name="connsiteY31" fmla="*/ 1299267 h 5252178"/>
              <a:gd name="connsiteX32" fmla="*/ 9973751 w 10098081"/>
              <a:gd name="connsiteY32" fmla="*/ 1319587 h 5252178"/>
              <a:gd name="connsiteX33" fmla="*/ 9983911 w 10098081"/>
              <a:gd name="connsiteY33" fmla="*/ 29267 h 5252178"/>
              <a:gd name="connsiteX34" fmla="*/ 9973751 w 10098081"/>
              <a:gd name="connsiteY34" fmla="*/ 903027 h 5252178"/>
              <a:gd name="connsiteX35" fmla="*/ 3156391 w 10098081"/>
              <a:gd name="connsiteY35" fmla="*/ 59747 h 5252178"/>
              <a:gd name="connsiteX0" fmla="*/ 3156391 w 10098081"/>
              <a:gd name="connsiteY0" fmla="*/ 59747 h 5252074"/>
              <a:gd name="connsiteX1" fmla="*/ 2719511 w 10098081"/>
              <a:gd name="connsiteY1" fmla="*/ 1715827 h 5252074"/>
              <a:gd name="connsiteX2" fmla="*/ 2018471 w 10098081"/>
              <a:gd name="connsiteY2" fmla="*/ 2051107 h 5252074"/>
              <a:gd name="connsiteX3" fmla="*/ 2099751 w 10098081"/>
              <a:gd name="connsiteY3" fmla="*/ 3473507 h 5252074"/>
              <a:gd name="connsiteX4" fmla="*/ 2089591 w 10098081"/>
              <a:gd name="connsiteY4" fmla="*/ 3483667 h 5252074"/>
              <a:gd name="connsiteX5" fmla="*/ 1479991 w 10098081"/>
              <a:gd name="connsiteY5" fmla="*/ 3199187 h 5252074"/>
              <a:gd name="connsiteX6" fmla="*/ 1601911 w 10098081"/>
              <a:gd name="connsiteY6" fmla="*/ 3443027 h 5252074"/>
              <a:gd name="connsiteX7" fmla="*/ 1398711 w 10098081"/>
              <a:gd name="connsiteY7" fmla="*/ 3524307 h 5252074"/>
              <a:gd name="connsiteX8" fmla="*/ 1388551 w 10098081"/>
              <a:gd name="connsiteY8" fmla="*/ 4133907 h 5252074"/>
              <a:gd name="connsiteX9" fmla="*/ 1286951 w 10098081"/>
              <a:gd name="connsiteY9" fmla="*/ 4367587 h 5252074"/>
              <a:gd name="connsiteX10" fmla="*/ 657031 w 10098081"/>
              <a:gd name="connsiteY10" fmla="*/ 4052627 h 5252074"/>
              <a:gd name="connsiteX11" fmla="*/ 149031 w 10098081"/>
              <a:gd name="connsiteY11" fmla="*/ 4377747 h 5252074"/>
              <a:gd name="connsiteX12" fmla="*/ 71815 w 10098081"/>
              <a:gd name="connsiteY12" fmla="*/ 4484876 h 5252074"/>
              <a:gd name="connsiteX13" fmla="*/ 18981 w 10098081"/>
              <a:gd name="connsiteY13" fmla="*/ 4560171 h 5252074"/>
              <a:gd name="connsiteX14" fmla="*/ 415221 w 10098081"/>
              <a:gd name="connsiteY14" fmla="*/ 5011163 h 5252074"/>
              <a:gd name="connsiteX15" fmla="*/ 439605 w 10098081"/>
              <a:gd name="connsiteY15" fmla="*/ 4720015 h 5252074"/>
              <a:gd name="connsiteX16" fmla="*/ 695637 w 10098081"/>
              <a:gd name="connsiteY16" fmla="*/ 4691471 h 5252074"/>
              <a:gd name="connsiteX17" fmla="*/ 799270 w 10098081"/>
              <a:gd name="connsiteY17" fmla="*/ 4817065 h 5252074"/>
              <a:gd name="connsiteX18" fmla="*/ 823654 w 10098081"/>
              <a:gd name="connsiteY18" fmla="*/ 5062542 h 5252074"/>
              <a:gd name="connsiteX19" fmla="*/ 1049206 w 10098081"/>
              <a:gd name="connsiteY19" fmla="*/ 5028289 h 5252074"/>
              <a:gd name="connsiteX20" fmla="*/ 1673031 w 10098081"/>
              <a:gd name="connsiteY20" fmla="*/ 5251967 h 5252074"/>
              <a:gd name="connsiteX21" fmla="*/ 1695382 w 10098081"/>
              <a:gd name="connsiteY21" fmla="*/ 5056833 h 5252074"/>
              <a:gd name="connsiteX22" fmla="*/ 1884358 w 10098081"/>
              <a:gd name="connsiteY22" fmla="*/ 4982619 h 5252074"/>
              <a:gd name="connsiteX23" fmla="*/ 3583111 w 10098081"/>
              <a:gd name="connsiteY23" fmla="*/ 4337107 h 5252074"/>
              <a:gd name="connsiteX24" fmla="*/ 4477191 w 10098081"/>
              <a:gd name="connsiteY24" fmla="*/ 3717347 h 5252074"/>
              <a:gd name="connsiteX25" fmla="*/ 4985191 w 10098081"/>
              <a:gd name="connsiteY25" fmla="*/ 2345747 h 5252074"/>
              <a:gd name="connsiteX26" fmla="*/ 4873431 w 10098081"/>
              <a:gd name="connsiteY26" fmla="*/ 1959667 h 5252074"/>
              <a:gd name="connsiteX27" fmla="*/ 6001191 w 10098081"/>
              <a:gd name="connsiteY27" fmla="*/ 2152707 h 5252074"/>
              <a:gd name="connsiteX28" fmla="*/ 7017191 w 10098081"/>
              <a:gd name="connsiteY28" fmla="*/ 2203507 h 5252074"/>
              <a:gd name="connsiteX29" fmla="*/ 7769031 w 10098081"/>
              <a:gd name="connsiteY29" fmla="*/ 2010467 h 5252074"/>
              <a:gd name="connsiteX30" fmla="*/ 7657271 w 10098081"/>
              <a:gd name="connsiteY30" fmla="*/ 1573587 h 5252074"/>
              <a:gd name="connsiteX31" fmla="*/ 7870631 w 10098081"/>
              <a:gd name="connsiteY31" fmla="*/ 1339907 h 5252074"/>
              <a:gd name="connsiteX32" fmla="*/ 9933111 w 10098081"/>
              <a:gd name="connsiteY32" fmla="*/ 1299267 h 5252074"/>
              <a:gd name="connsiteX33" fmla="*/ 9973751 w 10098081"/>
              <a:gd name="connsiteY33" fmla="*/ 1319587 h 5252074"/>
              <a:gd name="connsiteX34" fmla="*/ 9983911 w 10098081"/>
              <a:gd name="connsiteY34" fmla="*/ 29267 h 5252074"/>
              <a:gd name="connsiteX35" fmla="*/ 9973751 w 10098081"/>
              <a:gd name="connsiteY35" fmla="*/ 903027 h 5252074"/>
              <a:gd name="connsiteX36" fmla="*/ 3156391 w 10098081"/>
              <a:gd name="connsiteY36" fmla="*/ 59747 h 5252074"/>
              <a:gd name="connsiteX0" fmla="*/ 3156391 w 10098081"/>
              <a:gd name="connsiteY0" fmla="*/ 59747 h 5252074"/>
              <a:gd name="connsiteX1" fmla="*/ 2719511 w 10098081"/>
              <a:gd name="connsiteY1" fmla="*/ 1715827 h 5252074"/>
              <a:gd name="connsiteX2" fmla="*/ 2018471 w 10098081"/>
              <a:gd name="connsiteY2" fmla="*/ 2051107 h 5252074"/>
              <a:gd name="connsiteX3" fmla="*/ 2099751 w 10098081"/>
              <a:gd name="connsiteY3" fmla="*/ 3473507 h 5252074"/>
              <a:gd name="connsiteX4" fmla="*/ 2089591 w 10098081"/>
              <a:gd name="connsiteY4" fmla="*/ 3483667 h 5252074"/>
              <a:gd name="connsiteX5" fmla="*/ 1479991 w 10098081"/>
              <a:gd name="connsiteY5" fmla="*/ 3199187 h 5252074"/>
              <a:gd name="connsiteX6" fmla="*/ 1601911 w 10098081"/>
              <a:gd name="connsiteY6" fmla="*/ 3443027 h 5252074"/>
              <a:gd name="connsiteX7" fmla="*/ 1398711 w 10098081"/>
              <a:gd name="connsiteY7" fmla="*/ 3524307 h 5252074"/>
              <a:gd name="connsiteX8" fmla="*/ 1388551 w 10098081"/>
              <a:gd name="connsiteY8" fmla="*/ 4133907 h 5252074"/>
              <a:gd name="connsiteX9" fmla="*/ 1286951 w 10098081"/>
              <a:gd name="connsiteY9" fmla="*/ 4367587 h 5252074"/>
              <a:gd name="connsiteX10" fmla="*/ 657031 w 10098081"/>
              <a:gd name="connsiteY10" fmla="*/ 4052627 h 5252074"/>
              <a:gd name="connsiteX11" fmla="*/ 149031 w 10098081"/>
              <a:gd name="connsiteY11" fmla="*/ 4377747 h 5252074"/>
              <a:gd name="connsiteX12" fmla="*/ 71815 w 10098081"/>
              <a:gd name="connsiteY12" fmla="*/ 4484876 h 5252074"/>
              <a:gd name="connsiteX13" fmla="*/ 18981 w 10098081"/>
              <a:gd name="connsiteY13" fmla="*/ 4560171 h 5252074"/>
              <a:gd name="connsiteX14" fmla="*/ 415221 w 10098081"/>
              <a:gd name="connsiteY14" fmla="*/ 5011163 h 5252074"/>
              <a:gd name="connsiteX15" fmla="*/ 439605 w 10098081"/>
              <a:gd name="connsiteY15" fmla="*/ 4720015 h 5252074"/>
              <a:gd name="connsiteX16" fmla="*/ 695637 w 10098081"/>
              <a:gd name="connsiteY16" fmla="*/ 4691471 h 5252074"/>
              <a:gd name="connsiteX17" fmla="*/ 799270 w 10098081"/>
              <a:gd name="connsiteY17" fmla="*/ 4817065 h 5252074"/>
              <a:gd name="connsiteX18" fmla="*/ 823654 w 10098081"/>
              <a:gd name="connsiteY18" fmla="*/ 5062542 h 5252074"/>
              <a:gd name="connsiteX19" fmla="*/ 1049206 w 10098081"/>
              <a:gd name="connsiteY19" fmla="*/ 5028289 h 5252074"/>
              <a:gd name="connsiteX20" fmla="*/ 1673031 w 10098081"/>
              <a:gd name="connsiteY20" fmla="*/ 5251967 h 5252074"/>
              <a:gd name="connsiteX21" fmla="*/ 1695382 w 10098081"/>
              <a:gd name="connsiteY21" fmla="*/ 5056833 h 5252074"/>
              <a:gd name="connsiteX22" fmla="*/ 1884358 w 10098081"/>
              <a:gd name="connsiteY22" fmla="*/ 4982619 h 5252074"/>
              <a:gd name="connsiteX23" fmla="*/ 2061142 w 10098081"/>
              <a:gd name="connsiteY23" fmla="*/ 4908405 h 5252074"/>
              <a:gd name="connsiteX24" fmla="*/ 3583111 w 10098081"/>
              <a:gd name="connsiteY24" fmla="*/ 4337107 h 5252074"/>
              <a:gd name="connsiteX25" fmla="*/ 4477191 w 10098081"/>
              <a:gd name="connsiteY25" fmla="*/ 3717347 h 5252074"/>
              <a:gd name="connsiteX26" fmla="*/ 4985191 w 10098081"/>
              <a:gd name="connsiteY26" fmla="*/ 2345747 h 5252074"/>
              <a:gd name="connsiteX27" fmla="*/ 4873431 w 10098081"/>
              <a:gd name="connsiteY27" fmla="*/ 1959667 h 5252074"/>
              <a:gd name="connsiteX28" fmla="*/ 6001191 w 10098081"/>
              <a:gd name="connsiteY28" fmla="*/ 2152707 h 5252074"/>
              <a:gd name="connsiteX29" fmla="*/ 7017191 w 10098081"/>
              <a:gd name="connsiteY29" fmla="*/ 2203507 h 5252074"/>
              <a:gd name="connsiteX30" fmla="*/ 7769031 w 10098081"/>
              <a:gd name="connsiteY30" fmla="*/ 2010467 h 5252074"/>
              <a:gd name="connsiteX31" fmla="*/ 7657271 w 10098081"/>
              <a:gd name="connsiteY31" fmla="*/ 1573587 h 5252074"/>
              <a:gd name="connsiteX32" fmla="*/ 7870631 w 10098081"/>
              <a:gd name="connsiteY32" fmla="*/ 1339907 h 5252074"/>
              <a:gd name="connsiteX33" fmla="*/ 9933111 w 10098081"/>
              <a:gd name="connsiteY33" fmla="*/ 1299267 h 5252074"/>
              <a:gd name="connsiteX34" fmla="*/ 9973751 w 10098081"/>
              <a:gd name="connsiteY34" fmla="*/ 1319587 h 5252074"/>
              <a:gd name="connsiteX35" fmla="*/ 9983911 w 10098081"/>
              <a:gd name="connsiteY35" fmla="*/ 29267 h 5252074"/>
              <a:gd name="connsiteX36" fmla="*/ 9973751 w 10098081"/>
              <a:gd name="connsiteY36" fmla="*/ 903027 h 5252074"/>
              <a:gd name="connsiteX37" fmla="*/ 3156391 w 10098081"/>
              <a:gd name="connsiteY37" fmla="*/ 59747 h 5252074"/>
              <a:gd name="connsiteX0" fmla="*/ 3156391 w 10098081"/>
              <a:gd name="connsiteY0" fmla="*/ 59747 h 5263838"/>
              <a:gd name="connsiteX1" fmla="*/ 2719511 w 10098081"/>
              <a:gd name="connsiteY1" fmla="*/ 1715827 h 5263838"/>
              <a:gd name="connsiteX2" fmla="*/ 2018471 w 10098081"/>
              <a:gd name="connsiteY2" fmla="*/ 2051107 h 5263838"/>
              <a:gd name="connsiteX3" fmla="*/ 2099751 w 10098081"/>
              <a:gd name="connsiteY3" fmla="*/ 3473507 h 5263838"/>
              <a:gd name="connsiteX4" fmla="*/ 2089591 w 10098081"/>
              <a:gd name="connsiteY4" fmla="*/ 3483667 h 5263838"/>
              <a:gd name="connsiteX5" fmla="*/ 1479991 w 10098081"/>
              <a:gd name="connsiteY5" fmla="*/ 3199187 h 5263838"/>
              <a:gd name="connsiteX6" fmla="*/ 1601911 w 10098081"/>
              <a:gd name="connsiteY6" fmla="*/ 3443027 h 5263838"/>
              <a:gd name="connsiteX7" fmla="*/ 1398711 w 10098081"/>
              <a:gd name="connsiteY7" fmla="*/ 3524307 h 5263838"/>
              <a:gd name="connsiteX8" fmla="*/ 1388551 w 10098081"/>
              <a:gd name="connsiteY8" fmla="*/ 4133907 h 5263838"/>
              <a:gd name="connsiteX9" fmla="*/ 1286951 w 10098081"/>
              <a:gd name="connsiteY9" fmla="*/ 4367587 h 5263838"/>
              <a:gd name="connsiteX10" fmla="*/ 657031 w 10098081"/>
              <a:gd name="connsiteY10" fmla="*/ 4052627 h 5263838"/>
              <a:gd name="connsiteX11" fmla="*/ 149031 w 10098081"/>
              <a:gd name="connsiteY11" fmla="*/ 4377747 h 5263838"/>
              <a:gd name="connsiteX12" fmla="*/ 71815 w 10098081"/>
              <a:gd name="connsiteY12" fmla="*/ 4484876 h 5263838"/>
              <a:gd name="connsiteX13" fmla="*/ 18981 w 10098081"/>
              <a:gd name="connsiteY13" fmla="*/ 4560171 h 5263838"/>
              <a:gd name="connsiteX14" fmla="*/ 415221 w 10098081"/>
              <a:gd name="connsiteY14" fmla="*/ 5011163 h 5263838"/>
              <a:gd name="connsiteX15" fmla="*/ 439605 w 10098081"/>
              <a:gd name="connsiteY15" fmla="*/ 4720015 h 5263838"/>
              <a:gd name="connsiteX16" fmla="*/ 695637 w 10098081"/>
              <a:gd name="connsiteY16" fmla="*/ 4691471 h 5263838"/>
              <a:gd name="connsiteX17" fmla="*/ 799270 w 10098081"/>
              <a:gd name="connsiteY17" fmla="*/ 4817065 h 5263838"/>
              <a:gd name="connsiteX18" fmla="*/ 823654 w 10098081"/>
              <a:gd name="connsiteY18" fmla="*/ 5062542 h 5263838"/>
              <a:gd name="connsiteX19" fmla="*/ 1049206 w 10098081"/>
              <a:gd name="connsiteY19" fmla="*/ 5028289 h 5263838"/>
              <a:gd name="connsiteX20" fmla="*/ 1673031 w 10098081"/>
              <a:gd name="connsiteY20" fmla="*/ 5251967 h 5263838"/>
              <a:gd name="connsiteX21" fmla="*/ 1695382 w 10098081"/>
              <a:gd name="connsiteY21" fmla="*/ 5056833 h 5263838"/>
              <a:gd name="connsiteX22" fmla="*/ 1884358 w 10098081"/>
              <a:gd name="connsiteY22" fmla="*/ 4982619 h 5263838"/>
              <a:gd name="connsiteX23" fmla="*/ 2036758 w 10098081"/>
              <a:gd name="connsiteY23" fmla="*/ 5245223 h 5263838"/>
              <a:gd name="connsiteX24" fmla="*/ 3583111 w 10098081"/>
              <a:gd name="connsiteY24" fmla="*/ 4337107 h 5263838"/>
              <a:gd name="connsiteX25" fmla="*/ 4477191 w 10098081"/>
              <a:gd name="connsiteY25" fmla="*/ 3717347 h 5263838"/>
              <a:gd name="connsiteX26" fmla="*/ 4985191 w 10098081"/>
              <a:gd name="connsiteY26" fmla="*/ 2345747 h 5263838"/>
              <a:gd name="connsiteX27" fmla="*/ 4873431 w 10098081"/>
              <a:gd name="connsiteY27" fmla="*/ 1959667 h 5263838"/>
              <a:gd name="connsiteX28" fmla="*/ 6001191 w 10098081"/>
              <a:gd name="connsiteY28" fmla="*/ 2152707 h 5263838"/>
              <a:gd name="connsiteX29" fmla="*/ 7017191 w 10098081"/>
              <a:gd name="connsiteY29" fmla="*/ 2203507 h 5263838"/>
              <a:gd name="connsiteX30" fmla="*/ 7769031 w 10098081"/>
              <a:gd name="connsiteY30" fmla="*/ 2010467 h 5263838"/>
              <a:gd name="connsiteX31" fmla="*/ 7657271 w 10098081"/>
              <a:gd name="connsiteY31" fmla="*/ 1573587 h 5263838"/>
              <a:gd name="connsiteX32" fmla="*/ 7870631 w 10098081"/>
              <a:gd name="connsiteY32" fmla="*/ 1339907 h 5263838"/>
              <a:gd name="connsiteX33" fmla="*/ 9933111 w 10098081"/>
              <a:gd name="connsiteY33" fmla="*/ 1299267 h 5263838"/>
              <a:gd name="connsiteX34" fmla="*/ 9973751 w 10098081"/>
              <a:gd name="connsiteY34" fmla="*/ 1319587 h 5263838"/>
              <a:gd name="connsiteX35" fmla="*/ 9983911 w 10098081"/>
              <a:gd name="connsiteY35" fmla="*/ 29267 h 5263838"/>
              <a:gd name="connsiteX36" fmla="*/ 9973751 w 10098081"/>
              <a:gd name="connsiteY36" fmla="*/ 903027 h 5263838"/>
              <a:gd name="connsiteX37" fmla="*/ 3156391 w 10098081"/>
              <a:gd name="connsiteY37" fmla="*/ 59747 h 5263838"/>
              <a:gd name="connsiteX0" fmla="*/ 3156391 w 10098081"/>
              <a:gd name="connsiteY0" fmla="*/ 59747 h 5252074"/>
              <a:gd name="connsiteX1" fmla="*/ 2719511 w 10098081"/>
              <a:gd name="connsiteY1" fmla="*/ 1715827 h 5252074"/>
              <a:gd name="connsiteX2" fmla="*/ 2018471 w 10098081"/>
              <a:gd name="connsiteY2" fmla="*/ 2051107 h 5252074"/>
              <a:gd name="connsiteX3" fmla="*/ 2099751 w 10098081"/>
              <a:gd name="connsiteY3" fmla="*/ 3473507 h 5252074"/>
              <a:gd name="connsiteX4" fmla="*/ 2089591 w 10098081"/>
              <a:gd name="connsiteY4" fmla="*/ 3483667 h 5252074"/>
              <a:gd name="connsiteX5" fmla="*/ 1479991 w 10098081"/>
              <a:gd name="connsiteY5" fmla="*/ 3199187 h 5252074"/>
              <a:gd name="connsiteX6" fmla="*/ 1601911 w 10098081"/>
              <a:gd name="connsiteY6" fmla="*/ 3443027 h 5252074"/>
              <a:gd name="connsiteX7" fmla="*/ 1398711 w 10098081"/>
              <a:gd name="connsiteY7" fmla="*/ 3524307 h 5252074"/>
              <a:gd name="connsiteX8" fmla="*/ 1388551 w 10098081"/>
              <a:gd name="connsiteY8" fmla="*/ 4133907 h 5252074"/>
              <a:gd name="connsiteX9" fmla="*/ 1286951 w 10098081"/>
              <a:gd name="connsiteY9" fmla="*/ 4367587 h 5252074"/>
              <a:gd name="connsiteX10" fmla="*/ 657031 w 10098081"/>
              <a:gd name="connsiteY10" fmla="*/ 4052627 h 5252074"/>
              <a:gd name="connsiteX11" fmla="*/ 149031 w 10098081"/>
              <a:gd name="connsiteY11" fmla="*/ 4377747 h 5252074"/>
              <a:gd name="connsiteX12" fmla="*/ 71815 w 10098081"/>
              <a:gd name="connsiteY12" fmla="*/ 4484876 h 5252074"/>
              <a:gd name="connsiteX13" fmla="*/ 18981 w 10098081"/>
              <a:gd name="connsiteY13" fmla="*/ 4560171 h 5252074"/>
              <a:gd name="connsiteX14" fmla="*/ 415221 w 10098081"/>
              <a:gd name="connsiteY14" fmla="*/ 5011163 h 5252074"/>
              <a:gd name="connsiteX15" fmla="*/ 439605 w 10098081"/>
              <a:gd name="connsiteY15" fmla="*/ 4720015 h 5252074"/>
              <a:gd name="connsiteX16" fmla="*/ 695637 w 10098081"/>
              <a:gd name="connsiteY16" fmla="*/ 4691471 h 5252074"/>
              <a:gd name="connsiteX17" fmla="*/ 799270 w 10098081"/>
              <a:gd name="connsiteY17" fmla="*/ 4817065 h 5252074"/>
              <a:gd name="connsiteX18" fmla="*/ 823654 w 10098081"/>
              <a:gd name="connsiteY18" fmla="*/ 5062542 h 5252074"/>
              <a:gd name="connsiteX19" fmla="*/ 1049206 w 10098081"/>
              <a:gd name="connsiteY19" fmla="*/ 5028289 h 5252074"/>
              <a:gd name="connsiteX20" fmla="*/ 1673031 w 10098081"/>
              <a:gd name="connsiteY20" fmla="*/ 5251967 h 5252074"/>
              <a:gd name="connsiteX21" fmla="*/ 1695382 w 10098081"/>
              <a:gd name="connsiteY21" fmla="*/ 5056833 h 5252074"/>
              <a:gd name="connsiteX22" fmla="*/ 1884358 w 10098081"/>
              <a:gd name="connsiteY22" fmla="*/ 4982619 h 5252074"/>
              <a:gd name="connsiteX23" fmla="*/ 2036758 w 10098081"/>
              <a:gd name="connsiteY23" fmla="*/ 5245223 h 5252074"/>
              <a:gd name="connsiteX24" fmla="*/ 2402518 w 10098081"/>
              <a:gd name="connsiteY24" fmla="*/ 5045416 h 5252074"/>
              <a:gd name="connsiteX25" fmla="*/ 3583111 w 10098081"/>
              <a:gd name="connsiteY25" fmla="*/ 4337107 h 5252074"/>
              <a:gd name="connsiteX26" fmla="*/ 4477191 w 10098081"/>
              <a:gd name="connsiteY26" fmla="*/ 3717347 h 5252074"/>
              <a:gd name="connsiteX27" fmla="*/ 4985191 w 10098081"/>
              <a:gd name="connsiteY27" fmla="*/ 2345747 h 5252074"/>
              <a:gd name="connsiteX28" fmla="*/ 4873431 w 10098081"/>
              <a:gd name="connsiteY28" fmla="*/ 1959667 h 5252074"/>
              <a:gd name="connsiteX29" fmla="*/ 6001191 w 10098081"/>
              <a:gd name="connsiteY29" fmla="*/ 2152707 h 5252074"/>
              <a:gd name="connsiteX30" fmla="*/ 7017191 w 10098081"/>
              <a:gd name="connsiteY30" fmla="*/ 2203507 h 5252074"/>
              <a:gd name="connsiteX31" fmla="*/ 7769031 w 10098081"/>
              <a:gd name="connsiteY31" fmla="*/ 2010467 h 5252074"/>
              <a:gd name="connsiteX32" fmla="*/ 7657271 w 10098081"/>
              <a:gd name="connsiteY32" fmla="*/ 1573587 h 5252074"/>
              <a:gd name="connsiteX33" fmla="*/ 7870631 w 10098081"/>
              <a:gd name="connsiteY33" fmla="*/ 1339907 h 5252074"/>
              <a:gd name="connsiteX34" fmla="*/ 9933111 w 10098081"/>
              <a:gd name="connsiteY34" fmla="*/ 1299267 h 5252074"/>
              <a:gd name="connsiteX35" fmla="*/ 9973751 w 10098081"/>
              <a:gd name="connsiteY35" fmla="*/ 1319587 h 5252074"/>
              <a:gd name="connsiteX36" fmla="*/ 9983911 w 10098081"/>
              <a:gd name="connsiteY36" fmla="*/ 29267 h 5252074"/>
              <a:gd name="connsiteX37" fmla="*/ 9973751 w 10098081"/>
              <a:gd name="connsiteY37" fmla="*/ 903027 h 5252074"/>
              <a:gd name="connsiteX38" fmla="*/ 3156391 w 10098081"/>
              <a:gd name="connsiteY38" fmla="*/ 59747 h 5252074"/>
              <a:gd name="connsiteX0" fmla="*/ 3156391 w 10098081"/>
              <a:gd name="connsiteY0" fmla="*/ 59747 h 5252074"/>
              <a:gd name="connsiteX1" fmla="*/ 2719511 w 10098081"/>
              <a:gd name="connsiteY1" fmla="*/ 1715827 h 5252074"/>
              <a:gd name="connsiteX2" fmla="*/ 2018471 w 10098081"/>
              <a:gd name="connsiteY2" fmla="*/ 2051107 h 5252074"/>
              <a:gd name="connsiteX3" fmla="*/ 2099751 w 10098081"/>
              <a:gd name="connsiteY3" fmla="*/ 3473507 h 5252074"/>
              <a:gd name="connsiteX4" fmla="*/ 2089591 w 10098081"/>
              <a:gd name="connsiteY4" fmla="*/ 3483667 h 5252074"/>
              <a:gd name="connsiteX5" fmla="*/ 1479991 w 10098081"/>
              <a:gd name="connsiteY5" fmla="*/ 3199187 h 5252074"/>
              <a:gd name="connsiteX6" fmla="*/ 1601911 w 10098081"/>
              <a:gd name="connsiteY6" fmla="*/ 3443027 h 5252074"/>
              <a:gd name="connsiteX7" fmla="*/ 1398711 w 10098081"/>
              <a:gd name="connsiteY7" fmla="*/ 3524307 h 5252074"/>
              <a:gd name="connsiteX8" fmla="*/ 1388551 w 10098081"/>
              <a:gd name="connsiteY8" fmla="*/ 4133907 h 5252074"/>
              <a:gd name="connsiteX9" fmla="*/ 1286951 w 10098081"/>
              <a:gd name="connsiteY9" fmla="*/ 4367587 h 5252074"/>
              <a:gd name="connsiteX10" fmla="*/ 657031 w 10098081"/>
              <a:gd name="connsiteY10" fmla="*/ 4052627 h 5252074"/>
              <a:gd name="connsiteX11" fmla="*/ 149031 w 10098081"/>
              <a:gd name="connsiteY11" fmla="*/ 4377747 h 5252074"/>
              <a:gd name="connsiteX12" fmla="*/ 71815 w 10098081"/>
              <a:gd name="connsiteY12" fmla="*/ 4484876 h 5252074"/>
              <a:gd name="connsiteX13" fmla="*/ 18981 w 10098081"/>
              <a:gd name="connsiteY13" fmla="*/ 4560171 h 5252074"/>
              <a:gd name="connsiteX14" fmla="*/ 415221 w 10098081"/>
              <a:gd name="connsiteY14" fmla="*/ 5011163 h 5252074"/>
              <a:gd name="connsiteX15" fmla="*/ 439605 w 10098081"/>
              <a:gd name="connsiteY15" fmla="*/ 4720015 h 5252074"/>
              <a:gd name="connsiteX16" fmla="*/ 695637 w 10098081"/>
              <a:gd name="connsiteY16" fmla="*/ 4691471 h 5252074"/>
              <a:gd name="connsiteX17" fmla="*/ 799270 w 10098081"/>
              <a:gd name="connsiteY17" fmla="*/ 4817065 h 5252074"/>
              <a:gd name="connsiteX18" fmla="*/ 823654 w 10098081"/>
              <a:gd name="connsiteY18" fmla="*/ 5062542 h 5252074"/>
              <a:gd name="connsiteX19" fmla="*/ 1049206 w 10098081"/>
              <a:gd name="connsiteY19" fmla="*/ 5028289 h 5252074"/>
              <a:gd name="connsiteX20" fmla="*/ 1673031 w 10098081"/>
              <a:gd name="connsiteY20" fmla="*/ 5251967 h 5252074"/>
              <a:gd name="connsiteX21" fmla="*/ 1695382 w 10098081"/>
              <a:gd name="connsiteY21" fmla="*/ 5056833 h 5252074"/>
              <a:gd name="connsiteX22" fmla="*/ 1884358 w 10098081"/>
              <a:gd name="connsiteY22" fmla="*/ 4982619 h 5252074"/>
              <a:gd name="connsiteX23" fmla="*/ 2036758 w 10098081"/>
              <a:gd name="connsiteY23" fmla="*/ 5245223 h 5252074"/>
              <a:gd name="connsiteX24" fmla="*/ 2402518 w 10098081"/>
              <a:gd name="connsiteY24" fmla="*/ 5045416 h 5252074"/>
              <a:gd name="connsiteX25" fmla="*/ 2500054 w 10098081"/>
              <a:gd name="connsiteY25" fmla="*/ 4965493 h 5252074"/>
              <a:gd name="connsiteX26" fmla="*/ 3583111 w 10098081"/>
              <a:gd name="connsiteY26" fmla="*/ 4337107 h 5252074"/>
              <a:gd name="connsiteX27" fmla="*/ 4477191 w 10098081"/>
              <a:gd name="connsiteY27" fmla="*/ 3717347 h 5252074"/>
              <a:gd name="connsiteX28" fmla="*/ 4985191 w 10098081"/>
              <a:gd name="connsiteY28" fmla="*/ 2345747 h 5252074"/>
              <a:gd name="connsiteX29" fmla="*/ 4873431 w 10098081"/>
              <a:gd name="connsiteY29" fmla="*/ 1959667 h 5252074"/>
              <a:gd name="connsiteX30" fmla="*/ 6001191 w 10098081"/>
              <a:gd name="connsiteY30" fmla="*/ 2152707 h 5252074"/>
              <a:gd name="connsiteX31" fmla="*/ 7017191 w 10098081"/>
              <a:gd name="connsiteY31" fmla="*/ 2203507 h 5252074"/>
              <a:gd name="connsiteX32" fmla="*/ 7769031 w 10098081"/>
              <a:gd name="connsiteY32" fmla="*/ 2010467 h 5252074"/>
              <a:gd name="connsiteX33" fmla="*/ 7657271 w 10098081"/>
              <a:gd name="connsiteY33" fmla="*/ 1573587 h 5252074"/>
              <a:gd name="connsiteX34" fmla="*/ 7870631 w 10098081"/>
              <a:gd name="connsiteY34" fmla="*/ 1339907 h 5252074"/>
              <a:gd name="connsiteX35" fmla="*/ 9933111 w 10098081"/>
              <a:gd name="connsiteY35" fmla="*/ 1299267 h 5252074"/>
              <a:gd name="connsiteX36" fmla="*/ 9973751 w 10098081"/>
              <a:gd name="connsiteY36" fmla="*/ 1319587 h 5252074"/>
              <a:gd name="connsiteX37" fmla="*/ 9983911 w 10098081"/>
              <a:gd name="connsiteY37" fmla="*/ 29267 h 5252074"/>
              <a:gd name="connsiteX38" fmla="*/ 9973751 w 10098081"/>
              <a:gd name="connsiteY38" fmla="*/ 903027 h 5252074"/>
              <a:gd name="connsiteX39" fmla="*/ 3156391 w 10098081"/>
              <a:gd name="connsiteY39" fmla="*/ 59747 h 5252074"/>
              <a:gd name="connsiteX0" fmla="*/ 3156391 w 10098081"/>
              <a:gd name="connsiteY0" fmla="*/ 59747 h 5500315"/>
              <a:gd name="connsiteX1" fmla="*/ 2719511 w 10098081"/>
              <a:gd name="connsiteY1" fmla="*/ 1715827 h 5500315"/>
              <a:gd name="connsiteX2" fmla="*/ 2018471 w 10098081"/>
              <a:gd name="connsiteY2" fmla="*/ 2051107 h 5500315"/>
              <a:gd name="connsiteX3" fmla="*/ 2099751 w 10098081"/>
              <a:gd name="connsiteY3" fmla="*/ 3473507 h 5500315"/>
              <a:gd name="connsiteX4" fmla="*/ 2089591 w 10098081"/>
              <a:gd name="connsiteY4" fmla="*/ 3483667 h 5500315"/>
              <a:gd name="connsiteX5" fmla="*/ 1479991 w 10098081"/>
              <a:gd name="connsiteY5" fmla="*/ 3199187 h 5500315"/>
              <a:gd name="connsiteX6" fmla="*/ 1601911 w 10098081"/>
              <a:gd name="connsiteY6" fmla="*/ 3443027 h 5500315"/>
              <a:gd name="connsiteX7" fmla="*/ 1398711 w 10098081"/>
              <a:gd name="connsiteY7" fmla="*/ 3524307 h 5500315"/>
              <a:gd name="connsiteX8" fmla="*/ 1388551 w 10098081"/>
              <a:gd name="connsiteY8" fmla="*/ 4133907 h 5500315"/>
              <a:gd name="connsiteX9" fmla="*/ 1286951 w 10098081"/>
              <a:gd name="connsiteY9" fmla="*/ 4367587 h 5500315"/>
              <a:gd name="connsiteX10" fmla="*/ 657031 w 10098081"/>
              <a:gd name="connsiteY10" fmla="*/ 4052627 h 5500315"/>
              <a:gd name="connsiteX11" fmla="*/ 149031 w 10098081"/>
              <a:gd name="connsiteY11" fmla="*/ 4377747 h 5500315"/>
              <a:gd name="connsiteX12" fmla="*/ 71815 w 10098081"/>
              <a:gd name="connsiteY12" fmla="*/ 4484876 h 5500315"/>
              <a:gd name="connsiteX13" fmla="*/ 18981 w 10098081"/>
              <a:gd name="connsiteY13" fmla="*/ 4560171 h 5500315"/>
              <a:gd name="connsiteX14" fmla="*/ 415221 w 10098081"/>
              <a:gd name="connsiteY14" fmla="*/ 5011163 h 5500315"/>
              <a:gd name="connsiteX15" fmla="*/ 439605 w 10098081"/>
              <a:gd name="connsiteY15" fmla="*/ 4720015 h 5500315"/>
              <a:gd name="connsiteX16" fmla="*/ 695637 w 10098081"/>
              <a:gd name="connsiteY16" fmla="*/ 4691471 h 5500315"/>
              <a:gd name="connsiteX17" fmla="*/ 799270 w 10098081"/>
              <a:gd name="connsiteY17" fmla="*/ 4817065 h 5500315"/>
              <a:gd name="connsiteX18" fmla="*/ 823654 w 10098081"/>
              <a:gd name="connsiteY18" fmla="*/ 5062542 h 5500315"/>
              <a:gd name="connsiteX19" fmla="*/ 1049206 w 10098081"/>
              <a:gd name="connsiteY19" fmla="*/ 5028289 h 5500315"/>
              <a:gd name="connsiteX20" fmla="*/ 1673031 w 10098081"/>
              <a:gd name="connsiteY20" fmla="*/ 5251967 h 5500315"/>
              <a:gd name="connsiteX21" fmla="*/ 1695382 w 10098081"/>
              <a:gd name="connsiteY21" fmla="*/ 5056833 h 5500315"/>
              <a:gd name="connsiteX22" fmla="*/ 1884358 w 10098081"/>
              <a:gd name="connsiteY22" fmla="*/ 4982619 h 5500315"/>
              <a:gd name="connsiteX23" fmla="*/ 2036758 w 10098081"/>
              <a:gd name="connsiteY23" fmla="*/ 5245223 h 5500315"/>
              <a:gd name="connsiteX24" fmla="*/ 2402518 w 10098081"/>
              <a:gd name="connsiteY24" fmla="*/ 5045416 h 5500315"/>
              <a:gd name="connsiteX25" fmla="*/ 2451286 w 10098081"/>
              <a:gd name="connsiteY25" fmla="*/ 5484991 h 5500315"/>
              <a:gd name="connsiteX26" fmla="*/ 3583111 w 10098081"/>
              <a:gd name="connsiteY26" fmla="*/ 4337107 h 5500315"/>
              <a:gd name="connsiteX27" fmla="*/ 4477191 w 10098081"/>
              <a:gd name="connsiteY27" fmla="*/ 3717347 h 5500315"/>
              <a:gd name="connsiteX28" fmla="*/ 4985191 w 10098081"/>
              <a:gd name="connsiteY28" fmla="*/ 2345747 h 5500315"/>
              <a:gd name="connsiteX29" fmla="*/ 4873431 w 10098081"/>
              <a:gd name="connsiteY29" fmla="*/ 1959667 h 5500315"/>
              <a:gd name="connsiteX30" fmla="*/ 6001191 w 10098081"/>
              <a:gd name="connsiteY30" fmla="*/ 2152707 h 5500315"/>
              <a:gd name="connsiteX31" fmla="*/ 7017191 w 10098081"/>
              <a:gd name="connsiteY31" fmla="*/ 2203507 h 5500315"/>
              <a:gd name="connsiteX32" fmla="*/ 7769031 w 10098081"/>
              <a:gd name="connsiteY32" fmla="*/ 2010467 h 5500315"/>
              <a:gd name="connsiteX33" fmla="*/ 7657271 w 10098081"/>
              <a:gd name="connsiteY33" fmla="*/ 1573587 h 5500315"/>
              <a:gd name="connsiteX34" fmla="*/ 7870631 w 10098081"/>
              <a:gd name="connsiteY34" fmla="*/ 1339907 h 5500315"/>
              <a:gd name="connsiteX35" fmla="*/ 9933111 w 10098081"/>
              <a:gd name="connsiteY35" fmla="*/ 1299267 h 5500315"/>
              <a:gd name="connsiteX36" fmla="*/ 9973751 w 10098081"/>
              <a:gd name="connsiteY36" fmla="*/ 1319587 h 5500315"/>
              <a:gd name="connsiteX37" fmla="*/ 9983911 w 10098081"/>
              <a:gd name="connsiteY37" fmla="*/ 29267 h 5500315"/>
              <a:gd name="connsiteX38" fmla="*/ 9973751 w 10098081"/>
              <a:gd name="connsiteY38" fmla="*/ 903027 h 5500315"/>
              <a:gd name="connsiteX39" fmla="*/ 3156391 w 10098081"/>
              <a:gd name="connsiteY39" fmla="*/ 59747 h 5500315"/>
              <a:gd name="connsiteX0" fmla="*/ 3156391 w 10098081"/>
              <a:gd name="connsiteY0" fmla="*/ 59747 h 5485037"/>
              <a:gd name="connsiteX1" fmla="*/ 2719511 w 10098081"/>
              <a:gd name="connsiteY1" fmla="*/ 1715827 h 5485037"/>
              <a:gd name="connsiteX2" fmla="*/ 2018471 w 10098081"/>
              <a:gd name="connsiteY2" fmla="*/ 2051107 h 5485037"/>
              <a:gd name="connsiteX3" fmla="*/ 2099751 w 10098081"/>
              <a:gd name="connsiteY3" fmla="*/ 3473507 h 5485037"/>
              <a:gd name="connsiteX4" fmla="*/ 2089591 w 10098081"/>
              <a:gd name="connsiteY4" fmla="*/ 3483667 h 5485037"/>
              <a:gd name="connsiteX5" fmla="*/ 1479991 w 10098081"/>
              <a:gd name="connsiteY5" fmla="*/ 3199187 h 5485037"/>
              <a:gd name="connsiteX6" fmla="*/ 1601911 w 10098081"/>
              <a:gd name="connsiteY6" fmla="*/ 3443027 h 5485037"/>
              <a:gd name="connsiteX7" fmla="*/ 1398711 w 10098081"/>
              <a:gd name="connsiteY7" fmla="*/ 3524307 h 5485037"/>
              <a:gd name="connsiteX8" fmla="*/ 1388551 w 10098081"/>
              <a:gd name="connsiteY8" fmla="*/ 4133907 h 5485037"/>
              <a:gd name="connsiteX9" fmla="*/ 1286951 w 10098081"/>
              <a:gd name="connsiteY9" fmla="*/ 4367587 h 5485037"/>
              <a:gd name="connsiteX10" fmla="*/ 657031 w 10098081"/>
              <a:gd name="connsiteY10" fmla="*/ 4052627 h 5485037"/>
              <a:gd name="connsiteX11" fmla="*/ 149031 w 10098081"/>
              <a:gd name="connsiteY11" fmla="*/ 4377747 h 5485037"/>
              <a:gd name="connsiteX12" fmla="*/ 71815 w 10098081"/>
              <a:gd name="connsiteY12" fmla="*/ 4484876 h 5485037"/>
              <a:gd name="connsiteX13" fmla="*/ 18981 w 10098081"/>
              <a:gd name="connsiteY13" fmla="*/ 4560171 h 5485037"/>
              <a:gd name="connsiteX14" fmla="*/ 415221 w 10098081"/>
              <a:gd name="connsiteY14" fmla="*/ 5011163 h 5485037"/>
              <a:gd name="connsiteX15" fmla="*/ 439605 w 10098081"/>
              <a:gd name="connsiteY15" fmla="*/ 4720015 h 5485037"/>
              <a:gd name="connsiteX16" fmla="*/ 695637 w 10098081"/>
              <a:gd name="connsiteY16" fmla="*/ 4691471 h 5485037"/>
              <a:gd name="connsiteX17" fmla="*/ 799270 w 10098081"/>
              <a:gd name="connsiteY17" fmla="*/ 4817065 h 5485037"/>
              <a:gd name="connsiteX18" fmla="*/ 823654 w 10098081"/>
              <a:gd name="connsiteY18" fmla="*/ 5062542 h 5485037"/>
              <a:gd name="connsiteX19" fmla="*/ 1049206 w 10098081"/>
              <a:gd name="connsiteY19" fmla="*/ 5028289 h 5485037"/>
              <a:gd name="connsiteX20" fmla="*/ 1673031 w 10098081"/>
              <a:gd name="connsiteY20" fmla="*/ 5251967 h 5485037"/>
              <a:gd name="connsiteX21" fmla="*/ 1695382 w 10098081"/>
              <a:gd name="connsiteY21" fmla="*/ 5056833 h 5485037"/>
              <a:gd name="connsiteX22" fmla="*/ 1884358 w 10098081"/>
              <a:gd name="connsiteY22" fmla="*/ 4982619 h 5485037"/>
              <a:gd name="connsiteX23" fmla="*/ 2036758 w 10098081"/>
              <a:gd name="connsiteY23" fmla="*/ 5245223 h 5485037"/>
              <a:gd name="connsiteX24" fmla="*/ 2402518 w 10098081"/>
              <a:gd name="connsiteY24" fmla="*/ 5045416 h 5485037"/>
              <a:gd name="connsiteX25" fmla="*/ 2451286 w 10098081"/>
              <a:gd name="connsiteY25" fmla="*/ 5484991 h 5485037"/>
              <a:gd name="connsiteX26" fmla="*/ 2871910 w 10098081"/>
              <a:gd name="connsiteY26" fmla="*/ 5068251 h 5485037"/>
              <a:gd name="connsiteX27" fmla="*/ 3583111 w 10098081"/>
              <a:gd name="connsiteY27" fmla="*/ 4337107 h 5485037"/>
              <a:gd name="connsiteX28" fmla="*/ 4477191 w 10098081"/>
              <a:gd name="connsiteY28" fmla="*/ 3717347 h 5485037"/>
              <a:gd name="connsiteX29" fmla="*/ 4985191 w 10098081"/>
              <a:gd name="connsiteY29" fmla="*/ 2345747 h 5485037"/>
              <a:gd name="connsiteX30" fmla="*/ 4873431 w 10098081"/>
              <a:gd name="connsiteY30" fmla="*/ 1959667 h 5485037"/>
              <a:gd name="connsiteX31" fmla="*/ 6001191 w 10098081"/>
              <a:gd name="connsiteY31" fmla="*/ 2152707 h 5485037"/>
              <a:gd name="connsiteX32" fmla="*/ 7017191 w 10098081"/>
              <a:gd name="connsiteY32" fmla="*/ 2203507 h 5485037"/>
              <a:gd name="connsiteX33" fmla="*/ 7769031 w 10098081"/>
              <a:gd name="connsiteY33" fmla="*/ 2010467 h 5485037"/>
              <a:gd name="connsiteX34" fmla="*/ 7657271 w 10098081"/>
              <a:gd name="connsiteY34" fmla="*/ 1573587 h 5485037"/>
              <a:gd name="connsiteX35" fmla="*/ 7870631 w 10098081"/>
              <a:gd name="connsiteY35" fmla="*/ 1339907 h 5485037"/>
              <a:gd name="connsiteX36" fmla="*/ 9933111 w 10098081"/>
              <a:gd name="connsiteY36" fmla="*/ 1299267 h 5485037"/>
              <a:gd name="connsiteX37" fmla="*/ 9973751 w 10098081"/>
              <a:gd name="connsiteY37" fmla="*/ 1319587 h 5485037"/>
              <a:gd name="connsiteX38" fmla="*/ 9983911 w 10098081"/>
              <a:gd name="connsiteY38" fmla="*/ 29267 h 5485037"/>
              <a:gd name="connsiteX39" fmla="*/ 9973751 w 10098081"/>
              <a:gd name="connsiteY39" fmla="*/ 903027 h 5485037"/>
              <a:gd name="connsiteX40" fmla="*/ 3156391 w 10098081"/>
              <a:gd name="connsiteY40" fmla="*/ 59747 h 5485037"/>
              <a:gd name="connsiteX0" fmla="*/ 3156391 w 10098081"/>
              <a:gd name="connsiteY0" fmla="*/ 59747 h 5485015"/>
              <a:gd name="connsiteX1" fmla="*/ 2719511 w 10098081"/>
              <a:gd name="connsiteY1" fmla="*/ 1715827 h 5485015"/>
              <a:gd name="connsiteX2" fmla="*/ 2018471 w 10098081"/>
              <a:gd name="connsiteY2" fmla="*/ 2051107 h 5485015"/>
              <a:gd name="connsiteX3" fmla="*/ 2099751 w 10098081"/>
              <a:gd name="connsiteY3" fmla="*/ 3473507 h 5485015"/>
              <a:gd name="connsiteX4" fmla="*/ 2089591 w 10098081"/>
              <a:gd name="connsiteY4" fmla="*/ 3483667 h 5485015"/>
              <a:gd name="connsiteX5" fmla="*/ 1479991 w 10098081"/>
              <a:gd name="connsiteY5" fmla="*/ 3199187 h 5485015"/>
              <a:gd name="connsiteX6" fmla="*/ 1601911 w 10098081"/>
              <a:gd name="connsiteY6" fmla="*/ 3443027 h 5485015"/>
              <a:gd name="connsiteX7" fmla="*/ 1398711 w 10098081"/>
              <a:gd name="connsiteY7" fmla="*/ 3524307 h 5485015"/>
              <a:gd name="connsiteX8" fmla="*/ 1388551 w 10098081"/>
              <a:gd name="connsiteY8" fmla="*/ 4133907 h 5485015"/>
              <a:gd name="connsiteX9" fmla="*/ 1286951 w 10098081"/>
              <a:gd name="connsiteY9" fmla="*/ 4367587 h 5485015"/>
              <a:gd name="connsiteX10" fmla="*/ 657031 w 10098081"/>
              <a:gd name="connsiteY10" fmla="*/ 4052627 h 5485015"/>
              <a:gd name="connsiteX11" fmla="*/ 149031 w 10098081"/>
              <a:gd name="connsiteY11" fmla="*/ 4377747 h 5485015"/>
              <a:gd name="connsiteX12" fmla="*/ 71815 w 10098081"/>
              <a:gd name="connsiteY12" fmla="*/ 4484876 h 5485015"/>
              <a:gd name="connsiteX13" fmla="*/ 18981 w 10098081"/>
              <a:gd name="connsiteY13" fmla="*/ 4560171 h 5485015"/>
              <a:gd name="connsiteX14" fmla="*/ 415221 w 10098081"/>
              <a:gd name="connsiteY14" fmla="*/ 5011163 h 5485015"/>
              <a:gd name="connsiteX15" fmla="*/ 439605 w 10098081"/>
              <a:gd name="connsiteY15" fmla="*/ 4720015 h 5485015"/>
              <a:gd name="connsiteX16" fmla="*/ 695637 w 10098081"/>
              <a:gd name="connsiteY16" fmla="*/ 4691471 h 5485015"/>
              <a:gd name="connsiteX17" fmla="*/ 799270 w 10098081"/>
              <a:gd name="connsiteY17" fmla="*/ 4817065 h 5485015"/>
              <a:gd name="connsiteX18" fmla="*/ 823654 w 10098081"/>
              <a:gd name="connsiteY18" fmla="*/ 5062542 h 5485015"/>
              <a:gd name="connsiteX19" fmla="*/ 1049206 w 10098081"/>
              <a:gd name="connsiteY19" fmla="*/ 5028289 h 5485015"/>
              <a:gd name="connsiteX20" fmla="*/ 1673031 w 10098081"/>
              <a:gd name="connsiteY20" fmla="*/ 5251967 h 5485015"/>
              <a:gd name="connsiteX21" fmla="*/ 1695382 w 10098081"/>
              <a:gd name="connsiteY21" fmla="*/ 5056833 h 5485015"/>
              <a:gd name="connsiteX22" fmla="*/ 1884358 w 10098081"/>
              <a:gd name="connsiteY22" fmla="*/ 4982619 h 5485015"/>
              <a:gd name="connsiteX23" fmla="*/ 2036758 w 10098081"/>
              <a:gd name="connsiteY23" fmla="*/ 5245223 h 5485015"/>
              <a:gd name="connsiteX24" fmla="*/ 2402518 w 10098081"/>
              <a:gd name="connsiteY24" fmla="*/ 5045416 h 5485015"/>
              <a:gd name="connsiteX25" fmla="*/ 2451286 w 10098081"/>
              <a:gd name="connsiteY25" fmla="*/ 5484991 h 5485015"/>
              <a:gd name="connsiteX26" fmla="*/ 2798758 w 10098081"/>
              <a:gd name="connsiteY26" fmla="*/ 4857027 h 5485015"/>
              <a:gd name="connsiteX27" fmla="*/ 3583111 w 10098081"/>
              <a:gd name="connsiteY27" fmla="*/ 4337107 h 5485015"/>
              <a:gd name="connsiteX28" fmla="*/ 4477191 w 10098081"/>
              <a:gd name="connsiteY28" fmla="*/ 3717347 h 5485015"/>
              <a:gd name="connsiteX29" fmla="*/ 4985191 w 10098081"/>
              <a:gd name="connsiteY29" fmla="*/ 2345747 h 5485015"/>
              <a:gd name="connsiteX30" fmla="*/ 4873431 w 10098081"/>
              <a:gd name="connsiteY30" fmla="*/ 1959667 h 5485015"/>
              <a:gd name="connsiteX31" fmla="*/ 6001191 w 10098081"/>
              <a:gd name="connsiteY31" fmla="*/ 2152707 h 5485015"/>
              <a:gd name="connsiteX32" fmla="*/ 7017191 w 10098081"/>
              <a:gd name="connsiteY32" fmla="*/ 2203507 h 5485015"/>
              <a:gd name="connsiteX33" fmla="*/ 7769031 w 10098081"/>
              <a:gd name="connsiteY33" fmla="*/ 2010467 h 5485015"/>
              <a:gd name="connsiteX34" fmla="*/ 7657271 w 10098081"/>
              <a:gd name="connsiteY34" fmla="*/ 1573587 h 5485015"/>
              <a:gd name="connsiteX35" fmla="*/ 7870631 w 10098081"/>
              <a:gd name="connsiteY35" fmla="*/ 1339907 h 5485015"/>
              <a:gd name="connsiteX36" fmla="*/ 9933111 w 10098081"/>
              <a:gd name="connsiteY36" fmla="*/ 1299267 h 5485015"/>
              <a:gd name="connsiteX37" fmla="*/ 9973751 w 10098081"/>
              <a:gd name="connsiteY37" fmla="*/ 1319587 h 5485015"/>
              <a:gd name="connsiteX38" fmla="*/ 9983911 w 10098081"/>
              <a:gd name="connsiteY38" fmla="*/ 29267 h 5485015"/>
              <a:gd name="connsiteX39" fmla="*/ 9973751 w 10098081"/>
              <a:gd name="connsiteY39" fmla="*/ 903027 h 5485015"/>
              <a:gd name="connsiteX40" fmla="*/ 3156391 w 10098081"/>
              <a:gd name="connsiteY40" fmla="*/ 59747 h 5485015"/>
              <a:gd name="connsiteX0" fmla="*/ 3156391 w 10098081"/>
              <a:gd name="connsiteY0" fmla="*/ 59747 h 5485015"/>
              <a:gd name="connsiteX1" fmla="*/ 2719511 w 10098081"/>
              <a:gd name="connsiteY1" fmla="*/ 1715827 h 5485015"/>
              <a:gd name="connsiteX2" fmla="*/ 2018471 w 10098081"/>
              <a:gd name="connsiteY2" fmla="*/ 2051107 h 5485015"/>
              <a:gd name="connsiteX3" fmla="*/ 2099751 w 10098081"/>
              <a:gd name="connsiteY3" fmla="*/ 3473507 h 5485015"/>
              <a:gd name="connsiteX4" fmla="*/ 2089591 w 10098081"/>
              <a:gd name="connsiteY4" fmla="*/ 3483667 h 5485015"/>
              <a:gd name="connsiteX5" fmla="*/ 1479991 w 10098081"/>
              <a:gd name="connsiteY5" fmla="*/ 3199187 h 5485015"/>
              <a:gd name="connsiteX6" fmla="*/ 1601911 w 10098081"/>
              <a:gd name="connsiteY6" fmla="*/ 3443027 h 5485015"/>
              <a:gd name="connsiteX7" fmla="*/ 1398711 w 10098081"/>
              <a:gd name="connsiteY7" fmla="*/ 3524307 h 5485015"/>
              <a:gd name="connsiteX8" fmla="*/ 1388551 w 10098081"/>
              <a:gd name="connsiteY8" fmla="*/ 4133907 h 5485015"/>
              <a:gd name="connsiteX9" fmla="*/ 1286951 w 10098081"/>
              <a:gd name="connsiteY9" fmla="*/ 4367587 h 5485015"/>
              <a:gd name="connsiteX10" fmla="*/ 657031 w 10098081"/>
              <a:gd name="connsiteY10" fmla="*/ 4052627 h 5485015"/>
              <a:gd name="connsiteX11" fmla="*/ 149031 w 10098081"/>
              <a:gd name="connsiteY11" fmla="*/ 4377747 h 5485015"/>
              <a:gd name="connsiteX12" fmla="*/ 71815 w 10098081"/>
              <a:gd name="connsiteY12" fmla="*/ 4484876 h 5485015"/>
              <a:gd name="connsiteX13" fmla="*/ 18981 w 10098081"/>
              <a:gd name="connsiteY13" fmla="*/ 4560171 h 5485015"/>
              <a:gd name="connsiteX14" fmla="*/ 415221 w 10098081"/>
              <a:gd name="connsiteY14" fmla="*/ 5011163 h 5485015"/>
              <a:gd name="connsiteX15" fmla="*/ 439605 w 10098081"/>
              <a:gd name="connsiteY15" fmla="*/ 4720015 h 5485015"/>
              <a:gd name="connsiteX16" fmla="*/ 695637 w 10098081"/>
              <a:gd name="connsiteY16" fmla="*/ 4691471 h 5485015"/>
              <a:gd name="connsiteX17" fmla="*/ 799270 w 10098081"/>
              <a:gd name="connsiteY17" fmla="*/ 4817065 h 5485015"/>
              <a:gd name="connsiteX18" fmla="*/ 823654 w 10098081"/>
              <a:gd name="connsiteY18" fmla="*/ 5062542 h 5485015"/>
              <a:gd name="connsiteX19" fmla="*/ 1049206 w 10098081"/>
              <a:gd name="connsiteY19" fmla="*/ 5028289 h 5485015"/>
              <a:gd name="connsiteX20" fmla="*/ 1673031 w 10098081"/>
              <a:gd name="connsiteY20" fmla="*/ 5251967 h 5485015"/>
              <a:gd name="connsiteX21" fmla="*/ 1695382 w 10098081"/>
              <a:gd name="connsiteY21" fmla="*/ 5056833 h 5485015"/>
              <a:gd name="connsiteX22" fmla="*/ 1884358 w 10098081"/>
              <a:gd name="connsiteY22" fmla="*/ 4982619 h 5485015"/>
              <a:gd name="connsiteX23" fmla="*/ 2036758 w 10098081"/>
              <a:gd name="connsiteY23" fmla="*/ 5245223 h 5485015"/>
              <a:gd name="connsiteX24" fmla="*/ 2402518 w 10098081"/>
              <a:gd name="connsiteY24" fmla="*/ 5045416 h 5485015"/>
              <a:gd name="connsiteX25" fmla="*/ 2451286 w 10098081"/>
              <a:gd name="connsiteY25" fmla="*/ 5484991 h 5485015"/>
              <a:gd name="connsiteX26" fmla="*/ 2798758 w 10098081"/>
              <a:gd name="connsiteY26" fmla="*/ 4857027 h 5485015"/>
              <a:gd name="connsiteX27" fmla="*/ 3583111 w 10098081"/>
              <a:gd name="connsiteY27" fmla="*/ 4337107 h 5485015"/>
              <a:gd name="connsiteX28" fmla="*/ 4477191 w 10098081"/>
              <a:gd name="connsiteY28" fmla="*/ 3717347 h 5485015"/>
              <a:gd name="connsiteX29" fmla="*/ 4985191 w 10098081"/>
              <a:gd name="connsiteY29" fmla="*/ 2345747 h 5485015"/>
              <a:gd name="connsiteX30" fmla="*/ 4873431 w 10098081"/>
              <a:gd name="connsiteY30" fmla="*/ 1959667 h 5485015"/>
              <a:gd name="connsiteX31" fmla="*/ 6001191 w 10098081"/>
              <a:gd name="connsiteY31" fmla="*/ 2152707 h 5485015"/>
              <a:gd name="connsiteX32" fmla="*/ 7017191 w 10098081"/>
              <a:gd name="connsiteY32" fmla="*/ 2203507 h 5485015"/>
              <a:gd name="connsiteX33" fmla="*/ 7769031 w 10098081"/>
              <a:gd name="connsiteY33" fmla="*/ 2010467 h 5485015"/>
              <a:gd name="connsiteX34" fmla="*/ 7657271 w 10098081"/>
              <a:gd name="connsiteY34" fmla="*/ 1573587 h 5485015"/>
              <a:gd name="connsiteX35" fmla="*/ 7870631 w 10098081"/>
              <a:gd name="connsiteY35" fmla="*/ 1339907 h 5485015"/>
              <a:gd name="connsiteX36" fmla="*/ 9933111 w 10098081"/>
              <a:gd name="connsiteY36" fmla="*/ 1299267 h 5485015"/>
              <a:gd name="connsiteX37" fmla="*/ 9973751 w 10098081"/>
              <a:gd name="connsiteY37" fmla="*/ 1319587 h 5485015"/>
              <a:gd name="connsiteX38" fmla="*/ 9983911 w 10098081"/>
              <a:gd name="connsiteY38" fmla="*/ 29267 h 5485015"/>
              <a:gd name="connsiteX39" fmla="*/ 9973751 w 10098081"/>
              <a:gd name="connsiteY39" fmla="*/ 903027 h 5485015"/>
              <a:gd name="connsiteX40" fmla="*/ 3156391 w 10098081"/>
              <a:gd name="connsiteY40" fmla="*/ 59747 h 5485015"/>
              <a:gd name="connsiteX0" fmla="*/ 3156391 w 10098081"/>
              <a:gd name="connsiteY0" fmla="*/ 59747 h 5485015"/>
              <a:gd name="connsiteX1" fmla="*/ 2719511 w 10098081"/>
              <a:gd name="connsiteY1" fmla="*/ 1715827 h 5485015"/>
              <a:gd name="connsiteX2" fmla="*/ 2018471 w 10098081"/>
              <a:gd name="connsiteY2" fmla="*/ 2051107 h 5485015"/>
              <a:gd name="connsiteX3" fmla="*/ 2099751 w 10098081"/>
              <a:gd name="connsiteY3" fmla="*/ 3473507 h 5485015"/>
              <a:gd name="connsiteX4" fmla="*/ 2089591 w 10098081"/>
              <a:gd name="connsiteY4" fmla="*/ 3483667 h 5485015"/>
              <a:gd name="connsiteX5" fmla="*/ 1479991 w 10098081"/>
              <a:gd name="connsiteY5" fmla="*/ 3199187 h 5485015"/>
              <a:gd name="connsiteX6" fmla="*/ 1601911 w 10098081"/>
              <a:gd name="connsiteY6" fmla="*/ 3443027 h 5485015"/>
              <a:gd name="connsiteX7" fmla="*/ 1398711 w 10098081"/>
              <a:gd name="connsiteY7" fmla="*/ 3524307 h 5485015"/>
              <a:gd name="connsiteX8" fmla="*/ 1388551 w 10098081"/>
              <a:gd name="connsiteY8" fmla="*/ 4133907 h 5485015"/>
              <a:gd name="connsiteX9" fmla="*/ 1286951 w 10098081"/>
              <a:gd name="connsiteY9" fmla="*/ 4367587 h 5485015"/>
              <a:gd name="connsiteX10" fmla="*/ 657031 w 10098081"/>
              <a:gd name="connsiteY10" fmla="*/ 4052627 h 5485015"/>
              <a:gd name="connsiteX11" fmla="*/ 149031 w 10098081"/>
              <a:gd name="connsiteY11" fmla="*/ 4377747 h 5485015"/>
              <a:gd name="connsiteX12" fmla="*/ 71815 w 10098081"/>
              <a:gd name="connsiteY12" fmla="*/ 4484876 h 5485015"/>
              <a:gd name="connsiteX13" fmla="*/ 18981 w 10098081"/>
              <a:gd name="connsiteY13" fmla="*/ 4560171 h 5485015"/>
              <a:gd name="connsiteX14" fmla="*/ 415221 w 10098081"/>
              <a:gd name="connsiteY14" fmla="*/ 5011163 h 5485015"/>
              <a:gd name="connsiteX15" fmla="*/ 439605 w 10098081"/>
              <a:gd name="connsiteY15" fmla="*/ 4720015 h 5485015"/>
              <a:gd name="connsiteX16" fmla="*/ 695637 w 10098081"/>
              <a:gd name="connsiteY16" fmla="*/ 4691471 h 5485015"/>
              <a:gd name="connsiteX17" fmla="*/ 799270 w 10098081"/>
              <a:gd name="connsiteY17" fmla="*/ 4817065 h 5485015"/>
              <a:gd name="connsiteX18" fmla="*/ 823654 w 10098081"/>
              <a:gd name="connsiteY18" fmla="*/ 5062542 h 5485015"/>
              <a:gd name="connsiteX19" fmla="*/ 1049206 w 10098081"/>
              <a:gd name="connsiteY19" fmla="*/ 5028289 h 5485015"/>
              <a:gd name="connsiteX20" fmla="*/ 1673031 w 10098081"/>
              <a:gd name="connsiteY20" fmla="*/ 5251967 h 5485015"/>
              <a:gd name="connsiteX21" fmla="*/ 1695382 w 10098081"/>
              <a:gd name="connsiteY21" fmla="*/ 5056833 h 5485015"/>
              <a:gd name="connsiteX22" fmla="*/ 1884358 w 10098081"/>
              <a:gd name="connsiteY22" fmla="*/ 4982619 h 5485015"/>
              <a:gd name="connsiteX23" fmla="*/ 2036758 w 10098081"/>
              <a:gd name="connsiteY23" fmla="*/ 5245223 h 5485015"/>
              <a:gd name="connsiteX24" fmla="*/ 2402518 w 10098081"/>
              <a:gd name="connsiteY24" fmla="*/ 5045416 h 5485015"/>
              <a:gd name="connsiteX25" fmla="*/ 2451286 w 10098081"/>
              <a:gd name="connsiteY25" fmla="*/ 5484991 h 5485015"/>
              <a:gd name="connsiteX26" fmla="*/ 2798758 w 10098081"/>
              <a:gd name="connsiteY26" fmla="*/ 4857027 h 5485015"/>
              <a:gd name="connsiteX27" fmla="*/ 3583111 w 10098081"/>
              <a:gd name="connsiteY27" fmla="*/ 4337107 h 5485015"/>
              <a:gd name="connsiteX28" fmla="*/ 4477191 w 10098081"/>
              <a:gd name="connsiteY28" fmla="*/ 3717347 h 5485015"/>
              <a:gd name="connsiteX29" fmla="*/ 4985191 w 10098081"/>
              <a:gd name="connsiteY29" fmla="*/ 2345747 h 5485015"/>
              <a:gd name="connsiteX30" fmla="*/ 4873431 w 10098081"/>
              <a:gd name="connsiteY30" fmla="*/ 1959667 h 5485015"/>
              <a:gd name="connsiteX31" fmla="*/ 6001191 w 10098081"/>
              <a:gd name="connsiteY31" fmla="*/ 2152707 h 5485015"/>
              <a:gd name="connsiteX32" fmla="*/ 7017191 w 10098081"/>
              <a:gd name="connsiteY32" fmla="*/ 2203507 h 5485015"/>
              <a:gd name="connsiteX33" fmla="*/ 7769031 w 10098081"/>
              <a:gd name="connsiteY33" fmla="*/ 2010467 h 5485015"/>
              <a:gd name="connsiteX34" fmla="*/ 7657271 w 10098081"/>
              <a:gd name="connsiteY34" fmla="*/ 1573587 h 5485015"/>
              <a:gd name="connsiteX35" fmla="*/ 7870631 w 10098081"/>
              <a:gd name="connsiteY35" fmla="*/ 1339907 h 5485015"/>
              <a:gd name="connsiteX36" fmla="*/ 9933111 w 10098081"/>
              <a:gd name="connsiteY36" fmla="*/ 1299267 h 5485015"/>
              <a:gd name="connsiteX37" fmla="*/ 9973751 w 10098081"/>
              <a:gd name="connsiteY37" fmla="*/ 1319587 h 5485015"/>
              <a:gd name="connsiteX38" fmla="*/ 9983911 w 10098081"/>
              <a:gd name="connsiteY38" fmla="*/ 29267 h 5485015"/>
              <a:gd name="connsiteX39" fmla="*/ 9973751 w 10098081"/>
              <a:gd name="connsiteY39" fmla="*/ 903027 h 5485015"/>
              <a:gd name="connsiteX40" fmla="*/ 3156391 w 10098081"/>
              <a:gd name="connsiteY40" fmla="*/ 59747 h 5485015"/>
              <a:gd name="connsiteX0" fmla="*/ 3156391 w 10098081"/>
              <a:gd name="connsiteY0" fmla="*/ 59747 h 5498494"/>
              <a:gd name="connsiteX1" fmla="*/ 2719511 w 10098081"/>
              <a:gd name="connsiteY1" fmla="*/ 1715827 h 5498494"/>
              <a:gd name="connsiteX2" fmla="*/ 2018471 w 10098081"/>
              <a:gd name="connsiteY2" fmla="*/ 2051107 h 5498494"/>
              <a:gd name="connsiteX3" fmla="*/ 2099751 w 10098081"/>
              <a:gd name="connsiteY3" fmla="*/ 3473507 h 5498494"/>
              <a:gd name="connsiteX4" fmla="*/ 2089591 w 10098081"/>
              <a:gd name="connsiteY4" fmla="*/ 3483667 h 5498494"/>
              <a:gd name="connsiteX5" fmla="*/ 1479991 w 10098081"/>
              <a:gd name="connsiteY5" fmla="*/ 3199187 h 5498494"/>
              <a:gd name="connsiteX6" fmla="*/ 1601911 w 10098081"/>
              <a:gd name="connsiteY6" fmla="*/ 3443027 h 5498494"/>
              <a:gd name="connsiteX7" fmla="*/ 1398711 w 10098081"/>
              <a:gd name="connsiteY7" fmla="*/ 3524307 h 5498494"/>
              <a:gd name="connsiteX8" fmla="*/ 1388551 w 10098081"/>
              <a:gd name="connsiteY8" fmla="*/ 4133907 h 5498494"/>
              <a:gd name="connsiteX9" fmla="*/ 1286951 w 10098081"/>
              <a:gd name="connsiteY9" fmla="*/ 4367587 h 5498494"/>
              <a:gd name="connsiteX10" fmla="*/ 657031 w 10098081"/>
              <a:gd name="connsiteY10" fmla="*/ 4052627 h 5498494"/>
              <a:gd name="connsiteX11" fmla="*/ 149031 w 10098081"/>
              <a:gd name="connsiteY11" fmla="*/ 4377747 h 5498494"/>
              <a:gd name="connsiteX12" fmla="*/ 71815 w 10098081"/>
              <a:gd name="connsiteY12" fmla="*/ 4484876 h 5498494"/>
              <a:gd name="connsiteX13" fmla="*/ 18981 w 10098081"/>
              <a:gd name="connsiteY13" fmla="*/ 4560171 h 5498494"/>
              <a:gd name="connsiteX14" fmla="*/ 415221 w 10098081"/>
              <a:gd name="connsiteY14" fmla="*/ 5011163 h 5498494"/>
              <a:gd name="connsiteX15" fmla="*/ 439605 w 10098081"/>
              <a:gd name="connsiteY15" fmla="*/ 4720015 h 5498494"/>
              <a:gd name="connsiteX16" fmla="*/ 695637 w 10098081"/>
              <a:gd name="connsiteY16" fmla="*/ 4691471 h 5498494"/>
              <a:gd name="connsiteX17" fmla="*/ 799270 w 10098081"/>
              <a:gd name="connsiteY17" fmla="*/ 4817065 h 5498494"/>
              <a:gd name="connsiteX18" fmla="*/ 823654 w 10098081"/>
              <a:gd name="connsiteY18" fmla="*/ 5062542 h 5498494"/>
              <a:gd name="connsiteX19" fmla="*/ 1049206 w 10098081"/>
              <a:gd name="connsiteY19" fmla="*/ 5028289 h 5498494"/>
              <a:gd name="connsiteX20" fmla="*/ 1673031 w 10098081"/>
              <a:gd name="connsiteY20" fmla="*/ 5251967 h 5498494"/>
              <a:gd name="connsiteX21" fmla="*/ 1695382 w 10098081"/>
              <a:gd name="connsiteY21" fmla="*/ 5056833 h 5498494"/>
              <a:gd name="connsiteX22" fmla="*/ 1884358 w 10098081"/>
              <a:gd name="connsiteY22" fmla="*/ 4982619 h 5498494"/>
              <a:gd name="connsiteX23" fmla="*/ 2036758 w 10098081"/>
              <a:gd name="connsiteY23" fmla="*/ 5245223 h 5498494"/>
              <a:gd name="connsiteX24" fmla="*/ 2402518 w 10098081"/>
              <a:gd name="connsiteY24" fmla="*/ 5045416 h 5498494"/>
              <a:gd name="connsiteX25" fmla="*/ 2451286 w 10098081"/>
              <a:gd name="connsiteY25" fmla="*/ 5484991 h 5498494"/>
              <a:gd name="connsiteX26" fmla="*/ 2798758 w 10098081"/>
              <a:gd name="connsiteY26" fmla="*/ 4857027 h 5498494"/>
              <a:gd name="connsiteX27" fmla="*/ 3583111 w 10098081"/>
              <a:gd name="connsiteY27" fmla="*/ 4337107 h 5498494"/>
              <a:gd name="connsiteX28" fmla="*/ 4477191 w 10098081"/>
              <a:gd name="connsiteY28" fmla="*/ 3717347 h 5498494"/>
              <a:gd name="connsiteX29" fmla="*/ 4985191 w 10098081"/>
              <a:gd name="connsiteY29" fmla="*/ 2345747 h 5498494"/>
              <a:gd name="connsiteX30" fmla="*/ 4873431 w 10098081"/>
              <a:gd name="connsiteY30" fmla="*/ 1959667 h 5498494"/>
              <a:gd name="connsiteX31" fmla="*/ 6001191 w 10098081"/>
              <a:gd name="connsiteY31" fmla="*/ 2152707 h 5498494"/>
              <a:gd name="connsiteX32" fmla="*/ 7017191 w 10098081"/>
              <a:gd name="connsiteY32" fmla="*/ 2203507 h 5498494"/>
              <a:gd name="connsiteX33" fmla="*/ 7769031 w 10098081"/>
              <a:gd name="connsiteY33" fmla="*/ 2010467 h 5498494"/>
              <a:gd name="connsiteX34" fmla="*/ 7657271 w 10098081"/>
              <a:gd name="connsiteY34" fmla="*/ 1573587 h 5498494"/>
              <a:gd name="connsiteX35" fmla="*/ 7870631 w 10098081"/>
              <a:gd name="connsiteY35" fmla="*/ 1339907 h 5498494"/>
              <a:gd name="connsiteX36" fmla="*/ 9933111 w 10098081"/>
              <a:gd name="connsiteY36" fmla="*/ 1299267 h 5498494"/>
              <a:gd name="connsiteX37" fmla="*/ 9973751 w 10098081"/>
              <a:gd name="connsiteY37" fmla="*/ 1319587 h 5498494"/>
              <a:gd name="connsiteX38" fmla="*/ 9983911 w 10098081"/>
              <a:gd name="connsiteY38" fmla="*/ 29267 h 5498494"/>
              <a:gd name="connsiteX39" fmla="*/ 9973751 w 10098081"/>
              <a:gd name="connsiteY39" fmla="*/ 903027 h 5498494"/>
              <a:gd name="connsiteX40" fmla="*/ 3156391 w 10098081"/>
              <a:gd name="connsiteY40" fmla="*/ 59747 h 5498494"/>
              <a:gd name="connsiteX0" fmla="*/ 3156391 w 10098081"/>
              <a:gd name="connsiteY0" fmla="*/ 59747 h 5502314"/>
              <a:gd name="connsiteX1" fmla="*/ 2719511 w 10098081"/>
              <a:gd name="connsiteY1" fmla="*/ 1715827 h 5502314"/>
              <a:gd name="connsiteX2" fmla="*/ 2018471 w 10098081"/>
              <a:gd name="connsiteY2" fmla="*/ 2051107 h 5502314"/>
              <a:gd name="connsiteX3" fmla="*/ 2099751 w 10098081"/>
              <a:gd name="connsiteY3" fmla="*/ 3473507 h 5502314"/>
              <a:gd name="connsiteX4" fmla="*/ 2089591 w 10098081"/>
              <a:gd name="connsiteY4" fmla="*/ 3483667 h 5502314"/>
              <a:gd name="connsiteX5" fmla="*/ 1479991 w 10098081"/>
              <a:gd name="connsiteY5" fmla="*/ 3199187 h 5502314"/>
              <a:gd name="connsiteX6" fmla="*/ 1601911 w 10098081"/>
              <a:gd name="connsiteY6" fmla="*/ 3443027 h 5502314"/>
              <a:gd name="connsiteX7" fmla="*/ 1398711 w 10098081"/>
              <a:gd name="connsiteY7" fmla="*/ 3524307 h 5502314"/>
              <a:gd name="connsiteX8" fmla="*/ 1388551 w 10098081"/>
              <a:gd name="connsiteY8" fmla="*/ 4133907 h 5502314"/>
              <a:gd name="connsiteX9" fmla="*/ 1286951 w 10098081"/>
              <a:gd name="connsiteY9" fmla="*/ 4367587 h 5502314"/>
              <a:gd name="connsiteX10" fmla="*/ 657031 w 10098081"/>
              <a:gd name="connsiteY10" fmla="*/ 4052627 h 5502314"/>
              <a:gd name="connsiteX11" fmla="*/ 149031 w 10098081"/>
              <a:gd name="connsiteY11" fmla="*/ 4377747 h 5502314"/>
              <a:gd name="connsiteX12" fmla="*/ 71815 w 10098081"/>
              <a:gd name="connsiteY12" fmla="*/ 4484876 h 5502314"/>
              <a:gd name="connsiteX13" fmla="*/ 18981 w 10098081"/>
              <a:gd name="connsiteY13" fmla="*/ 4560171 h 5502314"/>
              <a:gd name="connsiteX14" fmla="*/ 415221 w 10098081"/>
              <a:gd name="connsiteY14" fmla="*/ 5011163 h 5502314"/>
              <a:gd name="connsiteX15" fmla="*/ 439605 w 10098081"/>
              <a:gd name="connsiteY15" fmla="*/ 4720015 h 5502314"/>
              <a:gd name="connsiteX16" fmla="*/ 695637 w 10098081"/>
              <a:gd name="connsiteY16" fmla="*/ 4691471 h 5502314"/>
              <a:gd name="connsiteX17" fmla="*/ 799270 w 10098081"/>
              <a:gd name="connsiteY17" fmla="*/ 4817065 h 5502314"/>
              <a:gd name="connsiteX18" fmla="*/ 823654 w 10098081"/>
              <a:gd name="connsiteY18" fmla="*/ 5062542 h 5502314"/>
              <a:gd name="connsiteX19" fmla="*/ 1049206 w 10098081"/>
              <a:gd name="connsiteY19" fmla="*/ 5028289 h 5502314"/>
              <a:gd name="connsiteX20" fmla="*/ 1673031 w 10098081"/>
              <a:gd name="connsiteY20" fmla="*/ 5251967 h 5502314"/>
              <a:gd name="connsiteX21" fmla="*/ 1695382 w 10098081"/>
              <a:gd name="connsiteY21" fmla="*/ 5056833 h 5502314"/>
              <a:gd name="connsiteX22" fmla="*/ 1884358 w 10098081"/>
              <a:gd name="connsiteY22" fmla="*/ 4982619 h 5502314"/>
              <a:gd name="connsiteX23" fmla="*/ 2036758 w 10098081"/>
              <a:gd name="connsiteY23" fmla="*/ 5245223 h 5502314"/>
              <a:gd name="connsiteX24" fmla="*/ 2402518 w 10098081"/>
              <a:gd name="connsiteY24" fmla="*/ 5045416 h 5502314"/>
              <a:gd name="connsiteX25" fmla="*/ 2451286 w 10098081"/>
              <a:gd name="connsiteY25" fmla="*/ 5484991 h 5502314"/>
              <a:gd name="connsiteX26" fmla="*/ 2762182 w 10098081"/>
              <a:gd name="connsiteY26" fmla="*/ 5359398 h 5502314"/>
              <a:gd name="connsiteX27" fmla="*/ 2798758 w 10098081"/>
              <a:gd name="connsiteY27" fmla="*/ 4857027 h 5502314"/>
              <a:gd name="connsiteX28" fmla="*/ 3583111 w 10098081"/>
              <a:gd name="connsiteY28" fmla="*/ 4337107 h 5502314"/>
              <a:gd name="connsiteX29" fmla="*/ 4477191 w 10098081"/>
              <a:gd name="connsiteY29" fmla="*/ 3717347 h 5502314"/>
              <a:gd name="connsiteX30" fmla="*/ 4985191 w 10098081"/>
              <a:gd name="connsiteY30" fmla="*/ 2345747 h 5502314"/>
              <a:gd name="connsiteX31" fmla="*/ 4873431 w 10098081"/>
              <a:gd name="connsiteY31" fmla="*/ 1959667 h 5502314"/>
              <a:gd name="connsiteX32" fmla="*/ 6001191 w 10098081"/>
              <a:gd name="connsiteY32" fmla="*/ 2152707 h 5502314"/>
              <a:gd name="connsiteX33" fmla="*/ 7017191 w 10098081"/>
              <a:gd name="connsiteY33" fmla="*/ 2203507 h 5502314"/>
              <a:gd name="connsiteX34" fmla="*/ 7769031 w 10098081"/>
              <a:gd name="connsiteY34" fmla="*/ 2010467 h 5502314"/>
              <a:gd name="connsiteX35" fmla="*/ 7657271 w 10098081"/>
              <a:gd name="connsiteY35" fmla="*/ 1573587 h 5502314"/>
              <a:gd name="connsiteX36" fmla="*/ 7870631 w 10098081"/>
              <a:gd name="connsiteY36" fmla="*/ 1339907 h 5502314"/>
              <a:gd name="connsiteX37" fmla="*/ 9933111 w 10098081"/>
              <a:gd name="connsiteY37" fmla="*/ 1299267 h 5502314"/>
              <a:gd name="connsiteX38" fmla="*/ 9973751 w 10098081"/>
              <a:gd name="connsiteY38" fmla="*/ 1319587 h 5502314"/>
              <a:gd name="connsiteX39" fmla="*/ 9983911 w 10098081"/>
              <a:gd name="connsiteY39" fmla="*/ 29267 h 5502314"/>
              <a:gd name="connsiteX40" fmla="*/ 9973751 w 10098081"/>
              <a:gd name="connsiteY40" fmla="*/ 903027 h 5502314"/>
              <a:gd name="connsiteX41" fmla="*/ 3156391 w 10098081"/>
              <a:gd name="connsiteY41" fmla="*/ 59747 h 5502314"/>
              <a:gd name="connsiteX0" fmla="*/ 3156391 w 10098081"/>
              <a:gd name="connsiteY0" fmla="*/ 59747 h 5581370"/>
              <a:gd name="connsiteX1" fmla="*/ 2719511 w 10098081"/>
              <a:gd name="connsiteY1" fmla="*/ 1715827 h 5581370"/>
              <a:gd name="connsiteX2" fmla="*/ 2018471 w 10098081"/>
              <a:gd name="connsiteY2" fmla="*/ 2051107 h 5581370"/>
              <a:gd name="connsiteX3" fmla="*/ 2099751 w 10098081"/>
              <a:gd name="connsiteY3" fmla="*/ 3473507 h 5581370"/>
              <a:gd name="connsiteX4" fmla="*/ 2089591 w 10098081"/>
              <a:gd name="connsiteY4" fmla="*/ 3483667 h 5581370"/>
              <a:gd name="connsiteX5" fmla="*/ 1479991 w 10098081"/>
              <a:gd name="connsiteY5" fmla="*/ 3199187 h 5581370"/>
              <a:gd name="connsiteX6" fmla="*/ 1601911 w 10098081"/>
              <a:gd name="connsiteY6" fmla="*/ 3443027 h 5581370"/>
              <a:gd name="connsiteX7" fmla="*/ 1398711 w 10098081"/>
              <a:gd name="connsiteY7" fmla="*/ 3524307 h 5581370"/>
              <a:gd name="connsiteX8" fmla="*/ 1388551 w 10098081"/>
              <a:gd name="connsiteY8" fmla="*/ 4133907 h 5581370"/>
              <a:gd name="connsiteX9" fmla="*/ 1286951 w 10098081"/>
              <a:gd name="connsiteY9" fmla="*/ 4367587 h 5581370"/>
              <a:gd name="connsiteX10" fmla="*/ 657031 w 10098081"/>
              <a:gd name="connsiteY10" fmla="*/ 4052627 h 5581370"/>
              <a:gd name="connsiteX11" fmla="*/ 149031 w 10098081"/>
              <a:gd name="connsiteY11" fmla="*/ 4377747 h 5581370"/>
              <a:gd name="connsiteX12" fmla="*/ 71815 w 10098081"/>
              <a:gd name="connsiteY12" fmla="*/ 4484876 h 5581370"/>
              <a:gd name="connsiteX13" fmla="*/ 18981 w 10098081"/>
              <a:gd name="connsiteY13" fmla="*/ 4560171 h 5581370"/>
              <a:gd name="connsiteX14" fmla="*/ 415221 w 10098081"/>
              <a:gd name="connsiteY14" fmla="*/ 5011163 h 5581370"/>
              <a:gd name="connsiteX15" fmla="*/ 439605 w 10098081"/>
              <a:gd name="connsiteY15" fmla="*/ 4720015 h 5581370"/>
              <a:gd name="connsiteX16" fmla="*/ 695637 w 10098081"/>
              <a:gd name="connsiteY16" fmla="*/ 4691471 h 5581370"/>
              <a:gd name="connsiteX17" fmla="*/ 799270 w 10098081"/>
              <a:gd name="connsiteY17" fmla="*/ 4817065 h 5581370"/>
              <a:gd name="connsiteX18" fmla="*/ 823654 w 10098081"/>
              <a:gd name="connsiteY18" fmla="*/ 5062542 h 5581370"/>
              <a:gd name="connsiteX19" fmla="*/ 1049206 w 10098081"/>
              <a:gd name="connsiteY19" fmla="*/ 5028289 h 5581370"/>
              <a:gd name="connsiteX20" fmla="*/ 1673031 w 10098081"/>
              <a:gd name="connsiteY20" fmla="*/ 5251967 h 5581370"/>
              <a:gd name="connsiteX21" fmla="*/ 1695382 w 10098081"/>
              <a:gd name="connsiteY21" fmla="*/ 5056833 h 5581370"/>
              <a:gd name="connsiteX22" fmla="*/ 1884358 w 10098081"/>
              <a:gd name="connsiteY22" fmla="*/ 4982619 h 5581370"/>
              <a:gd name="connsiteX23" fmla="*/ 2036758 w 10098081"/>
              <a:gd name="connsiteY23" fmla="*/ 5245223 h 5581370"/>
              <a:gd name="connsiteX24" fmla="*/ 2402518 w 10098081"/>
              <a:gd name="connsiteY24" fmla="*/ 5045416 h 5581370"/>
              <a:gd name="connsiteX25" fmla="*/ 2451286 w 10098081"/>
              <a:gd name="connsiteY25" fmla="*/ 5484991 h 5581370"/>
              <a:gd name="connsiteX26" fmla="*/ 2810950 w 10098081"/>
              <a:gd name="connsiteY26" fmla="*/ 5536370 h 5581370"/>
              <a:gd name="connsiteX27" fmla="*/ 2798758 w 10098081"/>
              <a:gd name="connsiteY27" fmla="*/ 4857027 h 5581370"/>
              <a:gd name="connsiteX28" fmla="*/ 3583111 w 10098081"/>
              <a:gd name="connsiteY28" fmla="*/ 4337107 h 5581370"/>
              <a:gd name="connsiteX29" fmla="*/ 4477191 w 10098081"/>
              <a:gd name="connsiteY29" fmla="*/ 3717347 h 5581370"/>
              <a:gd name="connsiteX30" fmla="*/ 4985191 w 10098081"/>
              <a:gd name="connsiteY30" fmla="*/ 2345747 h 5581370"/>
              <a:gd name="connsiteX31" fmla="*/ 4873431 w 10098081"/>
              <a:gd name="connsiteY31" fmla="*/ 1959667 h 5581370"/>
              <a:gd name="connsiteX32" fmla="*/ 6001191 w 10098081"/>
              <a:gd name="connsiteY32" fmla="*/ 2152707 h 5581370"/>
              <a:gd name="connsiteX33" fmla="*/ 7017191 w 10098081"/>
              <a:gd name="connsiteY33" fmla="*/ 2203507 h 5581370"/>
              <a:gd name="connsiteX34" fmla="*/ 7769031 w 10098081"/>
              <a:gd name="connsiteY34" fmla="*/ 2010467 h 5581370"/>
              <a:gd name="connsiteX35" fmla="*/ 7657271 w 10098081"/>
              <a:gd name="connsiteY35" fmla="*/ 1573587 h 5581370"/>
              <a:gd name="connsiteX36" fmla="*/ 7870631 w 10098081"/>
              <a:gd name="connsiteY36" fmla="*/ 1339907 h 5581370"/>
              <a:gd name="connsiteX37" fmla="*/ 9933111 w 10098081"/>
              <a:gd name="connsiteY37" fmla="*/ 1299267 h 5581370"/>
              <a:gd name="connsiteX38" fmla="*/ 9973751 w 10098081"/>
              <a:gd name="connsiteY38" fmla="*/ 1319587 h 5581370"/>
              <a:gd name="connsiteX39" fmla="*/ 9983911 w 10098081"/>
              <a:gd name="connsiteY39" fmla="*/ 29267 h 5581370"/>
              <a:gd name="connsiteX40" fmla="*/ 9973751 w 10098081"/>
              <a:gd name="connsiteY40" fmla="*/ 903027 h 5581370"/>
              <a:gd name="connsiteX41" fmla="*/ 3156391 w 10098081"/>
              <a:gd name="connsiteY41" fmla="*/ 59747 h 558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098081" h="5581370">
                <a:moveTo>
                  <a:pt x="3156391" y="59747"/>
                </a:moveTo>
                <a:cubicBezTo>
                  <a:pt x="3032777" y="721840"/>
                  <a:pt x="2909164" y="1383934"/>
                  <a:pt x="2719511" y="1715827"/>
                </a:cubicBezTo>
                <a:cubicBezTo>
                  <a:pt x="2529858" y="2047720"/>
                  <a:pt x="2121764" y="1758160"/>
                  <a:pt x="2018471" y="2051107"/>
                </a:cubicBezTo>
                <a:cubicBezTo>
                  <a:pt x="1915178" y="2344054"/>
                  <a:pt x="2087898" y="3234747"/>
                  <a:pt x="2099751" y="3473507"/>
                </a:cubicBezTo>
                <a:cubicBezTo>
                  <a:pt x="2111604" y="3712267"/>
                  <a:pt x="2192884" y="3529387"/>
                  <a:pt x="2089591" y="3483667"/>
                </a:cubicBezTo>
                <a:cubicBezTo>
                  <a:pt x="1986298" y="3437947"/>
                  <a:pt x="1561271" y="3205960"/>
                  <a:pt x="1479991" y="3199187"/>
                </a:cubicBezTo>
                <a:cubicBezTo>
                  <a:pt x="1398711" y="3192414"/>
                  <a:pt x="1615458" y="3388840"/>
                  <a:pt x="1601911" y="3443027"/>
                </a:cubicBezTo>
                <a:cubicBezTo>
                  <a:pt x="1588364" y="3497214"/>
                  <a:pt x="1434271" y="3409160"/>
                  <a:pt x="1398711" y="3524307"/>
                </a:cubicBezTo>
                <a:cubicBezTo>
                  <a:pt x="1363151" y="3639454"/>
                  <a:pt x="1407178" y="3993360"/>
                  <a:pt x="1388551" y="4133907"/>
                </a:cubicBezTo>
                <a:cubicBezTo>
                  <a:pt x="1369924" y="4274454"/>
                  <a:pt x="1408871" y="4381134"/>
                  <a:pt x="1286951" y="4367587"/>
                </a:cubicBezTo>
                <a:cubicBezTo>
                  <a:pt x="1165031" y="4354040"/>
                  <a:pt x="846684" y="4050934"/>
                  <a:pt x="657031" y="4052627"/>
                </a:cubicBezTo>
                <a:cubicBezTo>
                  <a:pt x="467378" y="4054320"/>
                  <a:pt x="246567" y="4305705"/>
                  <a:pt x="149031" y="4377747"/>
                </a:cubicBezTo>
                <a:cubicBezTo>
                  <a:pt x="51495" y="4449789"/>
                  <a:pt x="93490" y="4454472"/>
                  <a:pt x="71815" y="4484876"/>
                </a:cubicBezTo>
                <a:cubicBezTo>
                  <a:pt x="50140" y="4515280"/>
                  <a:pt x="-38253" y="4472457"/>
                  <a:pt x="18981" y="4560171"/>
                </a:cubicBezTo>
                <a:cubicBezTo>
                  <a:pt x="76215" y="4647885"/>
                  <a:pt x="372549" y="5005454"/>
                  <a:pt x="415221" y="5011163"/>
                </a:cubicBezTo>
                <a:cubicBezTo>
                  <a:pt x="457893" y="5016872"/>
                  <a:pt x="379661" y="4715258"/>
                  <a:pt x="439605" y="4720015"/>
                </a:cubicBezTo>
                <a:cubicBezTo>
                  <a:pt x="499549" y="4724772"/>
                  <a:pt x="635693" y="4675296"/>
                  <a:pt x="695637" y="4691471"/>
                </a:cubicBezTo>
                <a:cubicBezTo>
                  <a:pt x="755581" y="4707646"/>
                  <a:pt x="770822" y="4774249"/>
                  <a:pt x="799270" y="4817065"/>
                </a:cubicBezTo>
                <a:cubicBezTo>
                  <a:pt x="827718" y="4859881"/>
                  <a:pt x="781998" y="5027338"/>
                  <a:pt x="823654" y="5062542"/>
                </a:cubicBezTo>
                <a:cubicBezTo>
                  <a:pt x="865310" y="5097746"/>
                  <a:pt x="914755" y="4977689"/>
                  <a:pt x="1049206" y="5028289"/>
                </a:cubicBezTo>
                <a:cubicBezTo>
                  <a:pt x="1183657" y="5078889"/>
                  <a:pt x="1565335" y="5247210"/>
                  <a:pt x="1673031" y="5251967"/>
                </a:cubicBezTo>
                <a:cubicBezTo>
                  <a:pt x="1780727" y="5256724"/>
                  <a:pt x="1660161" y="5101724"/>
                  <a:pt x="1695382" y="5056833"/>
                </a:cubicBezTo>
                <a:cubicBezTo>
                  <a:pt x="1730603" y="5011942"/>
                  <a:pt x="1823398" y="5007357"/>
                  <a:pt x="1884358" y="4982619"/>
                </a:cubicBezTo>
                <a:cubicBezTo>
                  <a:pt x="1945318" y="4957881"/>
                  <a:pt x="1950398" y="5234757"/>
                  <a:pt x="2036758" y="5245223"/>
                </a:cubicBezTo>
                <a:cubicBezTo>
                  <a:pt x="2123118" y="5255689"/>
                  <a:pt x="2325302" y="5092038"/>
                  <a:pt x="2402518" y="5045416"/>
                </a:cubicBezTo>
                <a:cubicBezTo>
                  <a:pt x="2479734" y="4998794"/>
                  <a:pt x="2391342" y="5432661"/>
                  <a:pt x="2451286" y="5484991"/>
                </a:cubicBezTo>
                <a:cubicBezTo>
                  <a:pt x="2511230" y="5537321"/>
                  <a:pt x="2753038" y="5641031"/>
                  <a:pt x="2810950" y="5536370"/>
                </a:cubicBezTo>
                <a:cubicBezTo>
                  <a:pt x="2868862" y="5431709"/>
                  <a:pt x="2661936" y="5027409"/>
                  <a:pt x="2798758" y="4857027"/>
                </a:cubicBezTo>
                <a:cubicBezTo>
                  <a:pt x="2920339" y="4711384"/>
                  <a:pt x="3303372" y="4527054"/>
                  <a:pt x="3583111" y="4337107"/>
                </a:cubicBezTo>
                <a:cubicBezTo>
                  <a:pt x="3862850" y="4147160"/>
                  <a:pt x="4243511" y="4049240"/>
                  <a:pt x="4477191" y="3717347"/>
                </a:cubicBezTo>
                <a:cubicBezTo>
                  <a:pt x="4710871" y="3385454"/>
                  <a:pt x="4919151" y="2638694"/>
                  <a:pt x="4985191" y="2345747"/>
                </a:cubicBezTo>
                <a:cubicBezTo>
                  <a:pt x="5051231" y="2052800"/>
                  <a:pt x="4704098" y="1991840"/>
                  <a:pt x="4873431" y="1959667"/>
                </a:cubicBezTo>
                <a:cubicBezTo>
                  <a:pt x="5042764" y="1927494"/>
                  <a:pt x="5643898" y="2112067"/>
                  <a:pt x="6001191" y="2152707"/>
                </a:cubicBezTo>
                <a:cubicBezTo>
                  <a:pt x="6358484" y="2193347"/>
                  <a:pt x="6722551" y="2227214"/>
                  <a:pt x="7017191" y="2203507"/>
                </a:cubicBezTo>
                <a:cubicBezTo>
                  <a:pt x="7311831" y="2179800"/>
                  <a:pt x="7662351" y="2115454"/>
                  <a:pt x="7769031" y="2010467"/>
                </a:cubicBezTo>
                <a:cubicBezTo>
                  <a:pt x="7875711" y="1905480"/>
                  <a:pt x="7640338" y="1685347"/>
                  <a:pt x="7657271" y="1573587"/>
                </a:cubicBezTo>
                <a:cubicBezTo>
                  <a:pt x="7674204" y="1461827"/>
                  <a:pt x="7491324" y="1385627"/>
                  <a:pt x="7870631" y="1339907"/>
                </a:cubicBezTo>
                <a:cubicBezTo>
                  <a:pt x="8249938" y="1294187"/>
                  <a:pt x="9582591" y="1302654"/>
                  <a:pt x="9933111" y="1299267"/>
                </a:cubicBezTo>
                <a:cubicBezTo>
                  <a:pt x="10283631" y="1295880"/>
                  <a:pt x="9965284" y="1531254"/>
                  <a:pt x="9973751" y="1319587"/>
                </a:cubicBezTo>
                <a:cubicBezTo>
                  <a:pt x="9982218" y="1107920"/>
                  <a:pt x="9980524" y="249400"/>
                  <a:pt x="9983911" y="29267"/>
                </a:cubicBezTo>
                <a:cubicBezTo>
                  <a:pt x="9987298" y="-190866"/>
                  <a:pt x="9973751" y="903027"/>
                  <a:pt x="9973751" y="903027"/>
                </a:cubicBezTo>
                <a:cubicBezTo>
                  <a:pt x="7694524" y="923347"/>
                  <a:pt x="5435618" y="39427"/>
                  <a:pt x="3156391" y="59747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29000">
                <a:srgbClr val="FFFF99"/>
              </a:gs>
              <a:gs pos="51002">
                <a:srgbClr val="FFFF81">
                  <a:alpha val="69000"/>
                </a:srgbClr>
              </a:gs>
              <a:gs pos="86000">
                <a:srgbClr val="FFFF00">
                  <a:alpha val="54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ombo 16">
            <a:extLst>
              <a:ext uri="{FF2B5EF4-FFF2-40B4-BE49-F238E27FC236}">
                <a16:creationId xmlns:a16="http://schemas.microsoft.com/office/drawing/2014/main" id="{A5FD9003-C65E-4269-8C8D-2A01E863DB04}"/>
              </a:ext>
            </a:extLst>
          </p:cNvPr>
          <p:cNvSpPr/>
          <p:nvPr/>
        </p:nvSpPr>
        <p:spPr>
          <a:xfrm>
            <a:off x="395897" y="5064882"/>
            <a:ext cx="1612900" cy="1612900"/>
          </a:xfrm>
          <a:prstGeom prst="diamond">
            <a:avLst/>
          </a:prstGeom>
          <a:gradFill>
            <a:gsLst>
              <a:gs pos="72000">
                <a:srgbClr val="92D050">
                  <a:alpha val="59000"/>
                </a:srgbClr>
              </a:gs>
              <a:gs pos="10072">
                <a:srgbClr val="FF0000"/>
              </a:gs>
              <a:gs pos="61000">
                <a:srgbClr val="FFC000">
                  <a:alpha val="59000"/>
                </a:srgbClr>
              </a:gs>
              <a:gs pos="26000">
                <a:srgbClr val="FF0000"/>
              </a:gs>
              <a:gs pos="100000">
                <a:schemeClr val="bg1">
                  <a:lumMod val="65000"/>
                  <a:alpha val="4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11F5CC4-784F-420B-B6E4-602EF5F98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729" y="342901"/>
            <a:ext cx="6941870" cy="777873"/>
          </a:xfrm>
          <a:gradFill flip="none" rotWithShape="1">
            <a:gsLst>
              <a:gs pos="75000">
                <a:srgbClr val="00B0F0"/>
              </a:gs>
              <a:gs pos="38000">
                <a:srgbClr val="00B0F0">
                  <a:alpha val="64000"/>
                </a:srgbClr>
              </a:gs>
              <a:gs pos="1000">
                <a:srgbClr val="00B0F0">
                  <a:alpha val="40000"/>
                </a:srgbClr>
              </a:gs>
              <a:gs pos="100000">
                <a:srgbClr val="0070C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vert="horz" lIns="91440" tIns="45720" rIns="1080000" bIns="45720" rtlCol="0" anchor="ctr">
            <a:normAutofit fontScale="90000"/>
          </a:bodyPr>
          <a:lstStyle/>
          <a:p>
            <a:r>
              <a:rPr lang="it-IT" dirty="0"/>
              <a:t> </a:t>
            </a:r>
            <a:r>
              <a:rPr lang="it-IT" dirty="0"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glow rad="127000">
                    <a:srgbClr val="FFC000"/>
                  </a:glow>
                </a:effectLst>
              </a:rPr>
              <a:t>* Regola d’ORO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9C5E469-B56A-480B-87BF-47DEA4AB3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31" b="4610"/>
          <a:stretch/>
        </p:blipFill>
        <p:spPr bwMode="auto">
          <a:xfrm>
            <a:off x="3822042" y="1261308"/>
            <a:ext cx="7610370" cy="538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165F86F1-75EA-4D63-979E-D253EE6CB1B4}"/>
              </a:ext>
            </a:extLst>
          </p:cNvPr>
          <p:cNvSpPr/>
          <p:nvPr/>
        </p:nvSpPr>
        <p:spPr>
          <a:xfrm>
            <a:off x="351925" y="3857830"/>
            <a:ext cx="27415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400" b="1" spc="300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r>
              <a:rPr lang="it-IT" sz="3200" b="1" spc="300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 </a:t>
            </a:r>
            <a:r>
              <a:rPr lang="it-IT" sz="32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ASCOLTO</a:t>
            </a:r>
            <a:endParaRPr lang="it-IT" sz="2600" b="1" spc="300" dirty="0">
              <a:ln w="25400" cmpd="sng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6" name="Immagine 5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C2448E3C-30DA-4DC8-B805-CD16F4DBF86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17" y="5185870"/>
            <a:ext cx="4646571" cy="145940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5E54238-BE91-47FF-B221-1D2058E420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30" y="1721225"/>
            <a:ext cx="2627804" cy="207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90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igura a mano libera: forma 15">
            <a:extLst>
              <a:ext uri="{FF2B5EF4-FFF2-40B4-BE49-F238E27FC236}">
                <a16:creationId xmlns:a16="http://schemas.microsoft.com/office/drawing/2014/main" id="{07E18116-61EF-427B-A5BF-8C5965E5335C}"/>
              </a:ext>
            </a:extLst>
          </p:cNvPr>
          <p:cNvSpPr/>
          <p:nvPr/>
        </p:nvSpPr>
        <p:spPr>
          <a:xfrm>
            <a:off x="1334330" y="214573"/>
            <a:ext cx="10098081" cy="5959960"/>
          </a:xfrm>
          <a:custGeom>
            <a:avLst/>
            <a:gdLst>
              <a:gd name="connsiteX0" fmla="*/ 4240247 w 11181937"/>
              <a:gd name="connsiteY0" fmla="*/ 136896 h 6528313"/>
              <a:gd name="connsiteX1" fmla="*/ 3803367 w 11181937"/>
              <a:gd name="connsiteY1" fmla="*/ 1792976 h 6528313"/>
              <a:gd name="connsiteX2" fmla="*/ 3102327 w 11181937"/>
              <a:gd name="connsiteY2" fmla="*/ 2128256 h 6528313"/>
              <a:gd name="connsiteX3" fmla="*/ 3183607 w 11181937"/>
              <a:gd name="connsiteY3" fmla="*/ 3550656 h 6528313"/>
              <a:gd name="connsiteX4" fmla="*/ 3173447 w 11181937"/>
              <a:gd name="connsiteY4" fmla="*/ 3560816 h 6528313"/>
              <a:gd name="connsiteX5" fmla="*/ 2563847 w 11181937"/>
              <a:gd name="connsiteY5" fmla="*/ 3276336 h 6528313"/>
              <a:gd name="connsiteX6" fmla="*/ 2685767 w 11181937"/>
              <a:gd name="connsiteY6" fmla="*/ 3520176 h 6528313"/>
              <a:gd name="connsiteX7" fmla="*/ 2482567 w 11181937"/>
              <a:gd name="connsiteY7" fmla="*/ 3601456 h 6528313"/>
              <a:gd name="connsiteX8" fmla="*/ 2472407 w 11181937"/>
              <a:gd name="connsiteY8" fmla="*/ 4211056 h 6528313"/>
              <a:gd name="connsiteX9" fmla="*/ 2370807 w 11181937"/>
              <a:gd name="connsiteY9" fmla="*/ 4444736 h 6528313"/>
              <a:gd name="connsiteX10" fmla="*/ 1740887 w 11181937"/>
              <a:gd name="connsiteY10" fmla="*/ 4129776 h 6528313"/>
              <a:gd name="connsiteX11" fmla="*/ 1232887 w 11181937"/>
              <a:gd name="connsiteY11" fmla="*/ 4454896 h 6528313"/>
              <a:gd name="connsiteX12" fmla="*/ 1253207 w 11181937"/>
              <a:gd name="connsiteY12" fmla="*/ 4973056 h 6528313"/>
              <a:gd name="connsiteX13" fmla="*/ 115287 w 11181937"/>
              <a:gd name="connsiteY13" fmla="*/ 5196576 h 6528313"/>
              <a:gd name="connsiteX14" fmla="*/ 34007 w 11181937"/>
              <a:gd name="connsiteY14" fmla="*/ 6395456 h 6528313"/>
              <a:gd name="connsiteX15" fmla="*/ 74647 w 11181937"/>
              <a:gd name="connsiteY15" fmla="*/ 6405616 h 6528313"/>
              <a:gd name="connsiteX16" fmla="*/ 2167607 w 11181937"/>
              <a:gd name="connsiteY16" fmla="*/ 6415776 h 6528313"/>
              <a:gd name="connsiteX17" fmla="*/ 2126967 w 11181937"/>
              <a:gd name="connsiteY17" fmla="*/ 6385296 h 6528313"/>
              <a:gd name="connsiteX18" fmla="*/ 2970247 w 11181937"/>
              <a:gd name="connsiteY18" fmla="*/ 4586976 h 6528313"/>
              <a:gd name="connsiteX19" fmla="*/ 4666967 w 11181937"/>
              <a:gd name="connsiteY19" fmla="*/ 4414256 h 6528313"/>
              <a:gd name="connsiteX20" fmla="*/ 5561047 w 11181937"/>
              <a:gd name="connsiteY20" fmla="*/ 3794496 h 6528313"/>
              <a:gd name="connsiteX21" fmla="*/ 6069047 w 11181937"/>
              <a:gd name="connsiteY21" fmla="*/ 2422896 h 6528313"/>
              <a:gd name="connsiteX22" fmla="*/ 5957287 w 11181937"/>
              <a:gd name="connsiteY22" fmla="*/ 2036816 h 6528313"/>
              <a:gd name="connsiteX23" fmla="*/ 7085047 w 11181937"/>
              <a:gd name="connsiteY23" fmla="*/ 2229856 h 6528313"/>
              <a:gd name="connsiteX24" fmla="*/ 8101047 w 11181937"/>
              <a:gd name="connsiteY24" fmla="*/ 2280656 h 6528313"/>
              <a:gd name="connsiteX25" fmla="*/ 8852887 w 11181937"/>
              <a:gd name="connsiteY25" fmla="*/ 2087616 h 6528313"/>
              <a:gd name="connsiteX26" fmla="*/ 8741127 w 11181937"/>
              <a:gd name="connsiteY26" fmla="*/ 1650736 h 6528313"/>
              <a:gd name="connsiteX27" fmla="*/ 8954487 w 11181937"/>
              <a:gd name="connsiteY27" fmla="*/ 1417056 h 6528313"/>
              <a:gd name="connsiteX28" fmla="*/ 11016967 w 11181937"/>
              <a:gd name="connsiteY28" fmla="*/ 1376416 h 6528313"/>
              <a:gd name="connsiteX29" fmla="*/ 11057607 w 11181937"/>
              <a:gd name="connsiteY29" fmla="*/ 1396736 h 6528313"/>
              <a:gd name="connsiteX30" fmla="*/ 11067767 w 11181937"/>
              <a:gd name="connsiteY30" fmla="*/ 106416 h 6528313"/>
              <a:gd name="connsiteX31" fmla="*/ 11077927 w 11181937"/>
              <a:gd name="connsiteY31" fmla="*/ 75936 h 6528313"/>
              <a:gd name="connsiteX32" fmla="*/ 4240247 w 11181937"/>
              <a:gd name="connsiteY32" fmla="*/ 136896 h 6528313"/>
              <a:gd name="connsiteX0" fmla="*/ 4240247 w 11181937"/>
              <a:gd name="connsiteY0" fmla="*/ 53830 h 6445247"/>
              <a:gd name="connsiteX1" fmla="*/ 3803367 w 11181937"/>
              <a:gd name="connsiteY1" fmla="*/ 1709910 h 6445247"/>
              <a:gd name="connsiteX2" fmla="*/ 3102327 w 11181937"/>
              <a:gd name="connsiteY2" fmla="*/ 2045190 h 6445247"/>
              <a:gd name="connsiteX3" fmla="*/ 3183607 w 11181937"/>
              <a:gd name="connsiteY3" fmla="*/ 3467590 h 6445247"/>
              <a:gd name="connsiteX4" fmla="*/ 3173447 w 11181937"/>
              <a:gd name="connsiteY4" fmla="*/ 3477750 h 6445247"/>
              <a:gd name="connsiteX5" fmla="*/ 2563847 w 11181937"/>
              <a:gd name="connsiteY5" fmla="*/ 3193270 h 6445247"/>
              <a:gd name="connsiteX6" fmla="*/ 2685767 w 11181937"/>
              <a:gd name="connsiteY6" fmla="*/ 3437110 h 6445247"/>
              <a:gd name="connsiteX7" fmla="*/ 2482567 w 11181937"/>
              <a:gd name="connsiteY7" fmla="*/ 3518390 h 6445247"/>
              <a:gd name="connsiteX8" fmla="*/ 2472407 w 11181937"/>
              <a:gd name="connsiteY8" fmla="*/ 4127990 h 6445247"/>
              <a:gd name="connsiteX9" fmla="*/ 2370807 w 11181937"/>
              <a:gd name="connsiteY9" fmla="*/ 4361670 h 6445247"/>
              <a:gd name="connsiteX10" fmla="*/ 1740887 w 11181937"/>
              <a:gd name="connsiteY10" fmla="*/ 4046710 h 6445247"/>
              <a:gd name="connsiteX11" fmla="*/ 1232887 w 11181937"/>
              <a:gd name="connsiteY11" fmla="*/ 4371830 h 6445247"/>
              <a:gd name="connsiteX12" fmla="*/ 1253207 w 11181937"/>
              <a:gd name="connsiteY12" fmla="*/ 4889990 h 6445247"/>
              <a:gd name="connsiteX13" fmla="*/ 115287 w 11181937"/>
              <a:gd name="connsiteY13" fmla="*/ 5113510 h 6445247"/>
              <a:gd name="connsiteX14" fmla="*/ 34007 w 11181937"/>
              <a:gd name="connsiteY14" fmla="*/ 6312390 h 6445247"/>
              <a:gd name="connsiteX15" fmla="*/ 74647 w 11181937"/>
              <a:gd name="connsiteY15" fmla="*/ 6322550 h 6445247"/>
              <a:gd name="connsiteX16" fmla="*/ 2167607 w 11181937"/>
              <a:gd name="connsiteY16" fmla="*/ 6332710 h 6445247"/>
              <a:gd name="connsiteX17" fmla="*/ 2126967 w 11181937"/>
              <a:gd name="connsiteY17" fmla="*/ 6302230 h 6445247"/>
              <a:gd name="connsiteX18" fmla="*/ 2970247 w 11181937"/>
              <a:gd name="connsiteY18" fmla="*/ 4503910 h 6445247"/>
              <a:gd name="connsiteX19" fmla="*/ 4666967 w 11181937"/>
              <a:gd name="connsiteY19" fmla="*/ 4331190 h 6445247"/>
              <a:gd name="connsiteX20" fmla="*/ 5561047 w 11181937"/>
              <a:gd name="connsiteY20" fmla="*/ 3711430 h 6445247"/>
              <a:gd name="connsiteX21" fmla="*/ 6069047 w 11181937"/>
              <a:gd name="connsiteY21" fmla="*/ 2339830 h 6445247"/>
              <a:gd name="connsiteX22" fmla="*/ 5957287 w 11181937"/>
              <a:gd name="connsiteY22" fmla="*/ 1953750 h 6445247"/>
              <a:gd name="connsiteX23" fmla="*/ 7085047 w 11181937"/>
              <a:gd name="connsiteY23" fmla="*/ 2146790 h 6445247"/>
              <a:gd name="connsiteX24" fmla="*/ 8101047 w 11181937"/>
              <a:gd name="connsiteY24" fmla="*/ 2197590 h 6445247"/>
              <a:gd name="connsiteX25" fmla="*/ 8852887 w 11181937"/>
              <a:gd name="connsiteY25" fmla="*/ 2004550 h 6445247"/>
              <a:gd name="connsiteX26" fmla="*/ 8741127 w 11181937"/>
              <a:gd name="connsiteY26" fmla="*/ 1567670 h 6445247"/>
              <a:gd name="connsiteX27" fmla="*/ 8954487 w 11181937"/>
              <a:gd name="connsiteY27" fmla="*/ 1333990 h 6445247"/>
              <a:gd name="connsiteX28" fmla="*/ 11016967 w 11181937"/>
              <a:gd name="connsiteY28" fmla="*/ 1293350 h 6445247"/>
              <a:gd name="connsiteX29" fmla="*/ 11057607 w 11181937"/>
              <a:gd name="connsiteY29" fmla="*/ 1313670 h 6445247"/>
              <a:gd name="connsiteX30" fmla="*/ 11067767 w 11181937"/>
              <a:gd name="connsiteY30" fmla="*/ 23350 h 6445247"/>
              <a:gd name="connsiteX31" fmla="*/ 11016967 w 11181937"/>
              <a:gd name="connsiteY31" fmla="*/ 1212070 h 6445247"/>
              <a:gd name="connsiteX32" fmla="*/ 4240247 w 11181937"/>
              <a:gd name="connsiteY32" fmla="*/ 53830 h 6445247"/>
              <a:gd name="connsiteX0" fmla="*/ 4240247 w 11181937"/>
              <a:gd name="connsiteY0" fmla="*/ 59747 h 6451164"/>
              <a:gd name="connsiteX1" fmla="*/ 3803367 w 11181937"/>
              <a:gd name="connsiteY1" fmla="*/ 1715827 h 6451164"/>
              <a:gd name="connsiteX2" fmla="*/ 3102327 w 11181937"/>
              <a:gd name="connsiteY2" fmla="*/ 2051107 h 6451164"/>
              <a:gd name="connsiteX3" fmla="*/ 3183607 w 11181937"/>
              <a:gd name="connsiteY3" fmla="*/ 3473507 h 6451164"/>
              <a:gd name="connsiteX4" fmla="*/ 3173447 w 11181937"/>
              <a:gd name="connsiteY4" fmla="*/ 3483667 h 6451164"/>
              <a:gd name="connsiteX5" fmla="*/ 2563847 w 11181937"/>
              <a:gd name="connsiteY5" fmla="*/ 3199187 h 6451164"/>
              <a:gd name="connsiteX6" fmla="*/ 2685767 w 11181937"/>
              <a:gd name="connsiteY6" fmla="*/ 3443027 h 6451164"/>
              <a:gd name="connsiteX7" fmla="*/ 2482567 w 11181937"/>
              <a:gd name="connsiteY7" fmla="*/ 3524307 h 6451164"/>
              <a:gd name="connsiteX8" fmla="*/ 2472407 w 11181937"/>
              <a:gd name="connsiteY8" fmla="*/ 4133907 h 6451164"/>
              <a:gd name="connsiteX9" fmla="*/ 2370807 w 11181937"/>
              <a:gd name="connsiteY9" fmla="*/ 4367587 h 6451164"/>
              <a:gd name="connsiteX10" fmla="*/ 1740887 w 11181937"/>
              <a:gd name="connsiteY10" fmla="*/ 4052627 h 6451164"/>
              <a:gd name="connsiteX11" fmla="*/ 1232887 w 11181937"/>
              <a:gd name="connsiteY11" fmla="*/ 4377747 h 6451164"/>
              <a:gd name="connsiteX12" fmla="*/ 1253207 w 11181937"/>
              <a:gd name="connsiteY12" fmla="*/ 4895907 h 6451164"/>
              <a:gd name="connsiteX13" fmla="*/ 115287 w 11181937"/>
              <a:gd name="connsiteY13" fmla="*/ 5119427 h 6451164"/>
              <a:gd name="connsiteX14" fmla="*/ 34007 w 11181937"/>
              <a:gd name="connsiteY14" fmla="*/ 6318307 h 6451164"/>
              <a:gd name="connsiteX15" fmla="*/ 74647 w 11181937"/>
              <a:gd name="connsiteY15" fmla="*/ 6328467 h 6451164"/>
              <a:gd name="connsiteX16" fmla="*/ 2167607 w 11181937"/>
              <a:gd name="connsiteY16" fmla="*/ 6338627 h 6451164"/>
              <a:gd name="connsiteX17" fmla="*/ 2126967 w 11181937"/>
              <a:gd name="connsiteY17" fmla="*/ 6308147 h 6451164"/>
              <a:gd name="connsiteX18" fmla="*/ 2970247 w 11181937"/>
              <a:gd name="connsiteY18" fmla="*/ 4509827 h 6451164"/>
              <a:gd name="connsiteX19" fmla="*/ 4666967 w 11181937"/>
              <a:gd name="connsiteY19" fmla="*/ 4337107 h 6451164"/>
              <a:gd name="connsiteX20" fmla="*/ 5561047 w 11181937"/>
              <a:gd name="connsiteY20" fmla="*/ 3717347 h 6451164"/>
              <a:gd name="connsiteX21" fmla="*/ 6069047 w 11181937"/>
              <a:gd name="connsiteY21" fmla="*/ 2345747 h 6451164"/>
              <a:gd name="connsiteX22" fmla="*/ 5957287 w 11181937"/>
              <a:gd name="connsiteY22" fmla="*/ 1959667 h 6451164"/>
              <a:gd name="connsiteX23" fmla="*/ 7085047 w 11181937"/>
              <a:gd name="connsiteY23" fmla="*/ 2152707 h 6451164"/>
              <a:gd name="connsiteX24" fmla="*/ 8101047 w 11181937"/>
              <a:gd name="connsiteY24" fmla="*/ 2203507 h 6451164"/>
              <a:gd name="connsiteX25" fmla="*/ 8852887 w 11181937"/>
              <a:gd name="connsiteY25" fmla="*/ 2010467 h 6451164"/>
              <a:gd name="connsiteX26" fmla="*/ 8741127 w 11181937"/>
              <a:gd name="connsiteY26" fmla="*/ 1573587 h 6451164"/>
              <a:gd name="connsiteX27" fmla="*/ 8954487 w 11181937"/>
              <a:gd name="connsiteY27" fmla="*/ 1339907 h 6451164"/>
              <a:gd name="connsiteX28" fmla="*/ 11016967 w 11181937"/>
              <a:gd name="connsiteY28" fmla="*/ 1299267 h 6451164"/>
              <a:gd name="connsiteX29" fmla="*/ 11057607 w 11181937"/>
              <a:gd name="connsiteY29" fmla="*/ 1319587 h 6451164"/>
              <a:gd name="connsiteX30" fmla="*/ 11067767 w 11181937"/>
              <a:gd name="connsiteY30" fmla="*/ 29267 h 6451164"/>
              <a:gd name="connsiteX31" fmla="*/ 11057607 w 11181937"/>
              <a:gd name="connsiteY31" fmla="*/ 903027 h 6451164"/>
              <a:gd name="connsiteX32" fmla="*/ 4240247 w 11181937"/>
              <a:gd name="connsiteY32" fmla="*/ 59747 h 6451164"/>
              <a:gd name="connsiteX0" fmla="*/ 4240247 w 11181937"/>
              <a:gd name="connsiteY0" fmla="*/ 59747 h 6451164"/>
              <a:gd name="connsiteX1" fmla="*/ 3803367 w 11181937"/>
              <a:gd name="connsiteY1" fmla="*/ 1715827 h 6451164"/>
              <a:gd name="connsiteX2" fmla="*/ 3102327 w 11181937"/>
              <a:gd name="connsiteY2" fmla="*/ 2051107 h 6451164"/>
              <a:gd name="connsiteX3" fmla="*/ 3183607 w 11181937"/>
              <a:gd name="connsiteY3" fmla="*/ 3473507 h 6451164"/>
              <a:gd name="connsiteX4" fmla="*/ 3173447 w 11181937"/>
              <a:gd name="connsiteY4" fmla="*/ 3483667 h 6451164"/>
              <a:gd name="connsiteX5" fmla="*/ 2563847 w 11181937"/>
              <a:gd name="connsiteY5" fmla="*/ 3199187 h 6451164"/>
              <a:gd name="connsiteX6" fmla="*/ 2685767 w 11181937"/>
              <a:gd name="connsiteY6" fmla="*/ 3443027 h 6451164"/>
              <a:gd name="connsiteX7" fmla="*/ 2482567 w 11181937"/>
              <a:gd name="connsiteY7" fmla="*/ 3524307 h 6451164"/>
              <a:gd name="connsiteX8" fmla="*/ 2472407 w 11181937"/>
              <a:gd name="connsiteY8" fmla="*/ 4133907 h 6451164"/>
              <a:gd name="connsiteX9" fmla="*/ 2370807 w 11181937"/>
              <a:gd name="connsiteY9" fmla="*/ 4367587 h 6451164"/>
              <a:gd name="connsiteX10" fmla="*/ 1740887 w 11181937"/>
              <a:gd name="connsiteY10" fmla="*/ 4052627 h 6451164"/>
              <a:gd name="connsiteX11" fmla="*/ 1232887 w 11181937"/>
              <a:gd name="connsiteY11" fmla="*/ 4377747 h 6451164"/>
              <a:gd name="connsiteX12" fmla="*/ 1253207 w 11181937"/>
              <a:gd name="connsiteY12" fmla="*/ 4895907 h 6451164"/>
              <a:gd name="connsiteX13" fmla="*/ 115287 w 11181937"/>
              <a:gd name="connsiteY13" fmla="*/ 5119427 h 6451164"/>
              <a:gd name="connsiteX14" fmla="*/ 34007 w 11181937"/>
              <a:gd name="connsiteY14" fmla="*/ 6318307 h 6451164"/>
              <a:gd name="connsiteX15" fmla="*/ 74647 w 11181937"/>
              <a:gd name="connsiteY15" fmla="*/ 6328468 h 6451164"/>
              <a:gd name="connsiteX16" fmla="*/ 2167607 w 11181937"/>
              <a:gd name="connsiteY16" fmla="*/ 6338627 h 6451164"/>
              <a:gd name="connsiteX17" fmla="*/ 2126967 w 11181937"/>
              <a:gd name="connsiteY17" fmla="*/ 6308147 h 6451164"/>
              <a:gd name="connsiteX18" fmla="*/ 2970247 w 11181937"/>
              <a:gd name="connsiteY18" fmla="*/ 4509827 h 6451164"/>
              <a:gd name="connsiteX19" fmla="*/ 4666967 w 11181937"/>
              <a:gd name="connsiteY19" fmla="*/ 4337107 h 6451164"/>
              <a:gd name="connsiteX20" fmla="*/ 5561047 w 11181937"/>
              <a:gd name="connsiteY20" fmla="*/ 3717347 h 6451164"/>
              <a:gd name="connsiteX21" fmla="*/ 6069047 w 11181937"/>
              <a:gd name="connsiteY21" fmla="*/ 2345747 h 6451164"/>
              <a:gd name="connsiteX22" fmla="*/ 5957287 w 11181937"/>
              <a:gd name="connsiteY22" fmla="*/ 1959667 h 6451164"/>
              <a:gd name="connsiteX23" fmla="*/ 7085047 w 11181937"/>
              <a:gd name="connsiteY23" fmla="*/ 2152707 h 6451164"/>
              <a:gd name="connsiteX24" fmla="*/ 8101047 w 11181937"/>
              <a:gd name="connsiteY24" fmla="*/ 2203507 h 6451164"/>
              <a:gd name="connsiteX25" fmla="*/ 8852887 w 11181937"/>
              <a:gd name="connsiteY25" fmla="*/ 2010467 h 6451164"/>
              <a:gd name="connsiteX26" fmla="*/ 8741127 w 11181937"/>
              <a:gd name="connsiteY26" fmla="*/ 1573587 h 6451164"/>
              <a:gd name="connsiteX27" fmla="*/ 8954487 w 11181937"/>
              <a:gd name="connsiteY27" fmla="*/ 1339907 h 6451164"/>
              <a:gd name="connsiteX28" fmla="*/ 11016967 w 11181937"/>
              <a:gd name="connsiteY28" fmla="*/ 1299267 h 6451164"/>
              <a:gd name="connsiteX29" fmla="*/ 11057607 w 11181937"/>
              <a:gd name="connsiteY29" fmla="*/ 1319587 h 6451164"/>
              <a:gd name="connsiteX30" fmla="*/ 11067767 w 11181937"/>
              <a:gd name="connsiteY30" fmla="*/ 29267 h 6451164"/>
              <a:gd name="connsiteX31" fmla="*/ 11057607 w 11181937"/>
              <a:gd name="connsiteY31" fmla="*/ 903027 h 6451164"/>
              <a:gd name="connsiteX32" fmla="*/ 4240247 w 11181937"/>
              <a:gd name="connsiteY32" fmla="*/ 59747 h 6451164"/>
              <a:gd name="connsiteX0" fmla="*/ 4355645 w 11297335"/>
              <a:gd name="connsiteY0" fmla="*/ 59747 h 6451164"/>
              <a:gd name="connsiteX1" fmla="*/ 3918765 w 11297335"/>
              <a:gd name="connsiteY1" fmla="*/ 1715827 h 6451164"/>
              <a:gd name="connsiteX2" fmla="*/ 3217725 w 11297335"/>
              <a:gd name="connsiteY2" fmla="*/ 2051107 h 6451164"/>
              <a:gd name="connsiteX3" fmla="*/ 3299005 w 11297335"/>
              <a:gd name="connsiteY3" fmla="*/ 3473507 h 6451164"/>
              <a:gd name="connsiteX4" fmla="*/ 3288845 w 11297335"/>
              <a:gd name="connsiteY4" fmla="*/ 3483667 h 6451164"/>
              <a:gd name="connsiteX5" fmla="*/ 2679245 w 11297335"/>
              <a:gd name="connsiteY5" fmla="*/ 3199187 h 6451164"/>
              <a:gd name="connsiteX6" fmla="*/ 2801165 w 11297335"/>
              <a:gd name="connsiteY6" fmla="*/ 3443027 h 6451164"/>
              <a:gd name="connsiteX7" fmla="*/ 2597965 w 11297335"/>
              <a:gd name="connsiteY7" fmla="*/ 3524307 h 6451164"/>
              <a:gd name="connsiteX8" fmla="*/ 2587805 w 11297335"/>
              <a:gd name="connsiteY8" fmla="*/ 4133907 h 6451164"/>
              <a:gd name="connsiteX9" fmla="*/ 2486205 w 11297335"/>
              <a:gd name="connsiteY9" fmla="*/ 4367587 h 6451164"/>
              <a:gd name="connsiteX10" fmla="*/ 1856285 w 11297335"/>
              <a:gd name="connsiteY10" fmla="*/ 4052627 h 6451164"/>
              <a:gd name="connsiteX11" fmla="*/ 1348285 w 11297335"/>
              <a:gd name="connsiteY11" fmla="*/ 4377747 h 6451164"/>
              <a:gd name="connsiteX12" fmla="*/ 1368605 w 11297335"/>
              <a:gd name="connsiteY12" fmla="*/ 4895907 h 6451164"/>
              <a:gd name="connsiteX13" fmla="*/ 230685 w 11297335"/>
              <a:gd name="connsiteY13" fmla="*/ 5119427 h 6451164"/>
              <a:gd name="connsiteX14" fmla="*/ 190045 w 11297335"/>
              <a:gd name="connsiteY14" fmla="*/ 6328468 h 6451164"/>
              <a:gd name="connsiteX15" fmla="*/ 2283005 w 11297335"/>
              <a:gd name="connsiteY15" fmla="*/ 6338627 h 6451164"/>
              <a:gd name="connsiteX16" fmla="*/ 2242365 w 11297335"/>
              <a:gd name="connsiteY16" fmla="*/ 6308147 h 6451164"/>
              <a:gd name="connsiteX17" fmla="*/ 3085645 w 11297335"/>
              <a:gd name="connsiteY17" fmla="*/ 4509827 h 6451164"/>
              <a:gd name="connsiteX18" fmla="*/ 4782365 w 11297335"/>
              <a:gd name="connsiteY18" fmla="*/ 4337107 h 6451164"/>
              <a:gd name="connsiteX19" fmla="*/ 5676445 w 11297335"/>
              <a:gd name="connsiteY19" fmla="*/ 3717347 h 6451164"/>
              <a:gd name="connsiteX20" fmla="*/ 6184445 w 11297335"/>
              <a:gd name="connsiteY20" fmla="*/ 2345747 h 6451164"/>
              <a:gd name="connsiteX21" fmla="*/ 6072685 w 11297335"/>
              <a:gd name="connsiteY21" fmla="*/ 1959667 h 6451164"/>
              <a:gd name="connsiteX22" fmla="*/ 7200445 w 11297335"/>
              <a:gd name="connsiteY22" fmla="*/ 2152707 h 6451164"/>
              <a:gd name="connsiteX23" fmla="*/ 8216445 w 11297335"/>
              <a:gd name="connsiteY23" fmla="*/ 2203507 h 6451164"/>
              <a:gd name="connsiteX24" fmla="*/ 8968285 w 11297335"/>
              <a:gd name="connsiteY24" fmla="*/ 2010467 h 6451164"/>
              <a:gd name="connsiteX25" fmla="*/ 8856525 w 11297335"/>
              <a:gd name="connsiteY25" fmla="*/ 1573587 h 6451164"/>
              <a:gd name="connsiteX26" fmla="*/ 9069885 w 11297335"/>
              <a:gd name="connsiteY26" fmla="*/ 1339907 h 6451164"/>
              <a:gd name="connsiteX27" fmla="*/ 11132365 w 11297335"/>
              <a:gd name="connsiteY27" fmla="*/ 1299267 h 6451164"/>
              <a:gd name="connsiteX28" fmla="*/ 11173005 w 11297335"/>
              <a:gd name="connsiteY28" fmla="*/ 1319587 h 6451164"/>
              <a:gd name="connsiteX29" fmla="*/ 11183165 w 11297335"/>
              <a:gd name="connsiteY29" fmla="*/ 29267 h 6451164"/>
              <a:gd name="connsiteX30" fmla="*/ 11173005 w 11297335"/>
              <a:gd name="connsiteY30" fmla="*/ 903027 h 6451164"/>
              <a:gd name="connsiteX31" fmla="*/ 4355645 w 11297335"/>
              <a:gd name="connsiteY31" fmla="*/ 59747 h 6451164"/>
              <a:gd name="connsiteX0" fmla="*/ 4139352 w 11081042"/>
              <a:gd name="connsiteY0" fmla="*/ 59747 h 6512368"/>
              <a:gd name="connsiteX1" fmla="*/ 3702472 w 11081042"/>
              <a:gd name="connsiteY1" fmla="*/ 1715827 h 6512368"/>
              <a:gd name="connsiteX2" fmla="*/ 3001432 w 11081042"/>
              <a:gd name="connsiteY2" fmla="*/ 2051107 h 6512368"/>
              <a:gd name="connsiteX3" fmla="*/ 3082712 w 11081042"/>
              <a:gd name="connsiteY3" fmla="*/ 3473507 h 6512368"/>
              <a:gd name="connsiteX4" fmla="*/ 3072552 w 11081042"/>
              <a:gd name="connsiteY4" fmla="*/ 3483667 h 6512368"/>
              <a:gd name="connsiteX5" fmla="*/ 2462952 w 11081042"/>
              <a:gd name="connsiteY5" fmla="*/ 3199187 h 6512368"/>
              <a:gd name="connsiteX6" fmla="*/ 2584872 w 11081042"/>
              <a:gd name="connsiteY6" fmla="*/ 3443027 h 6512368"/>
              <a:gd name="connsiteX7" fmla="*/ 2381672 w 11081042"/>
              <a:gd name="connsiteY7" fmla="*/ 3524307 h 6512368"/>
              <a:gd name="connsiteX8" fmla="*/ 2371512 w 11081042"/>
              <a:gd name="connsiteY8" fmla="*/ 4133907 h 6512368"/>
              <a:gd name="connsiteX9" fmla="*/ 2269912 w 11081042"/>
              <a:gd name="connsiteY9" fmla="*/ 4367587 h 6512368"/>
              <a:gd name="connsiteX10" fmla="*/ 1639992 w 11081042"/>
              <a:gd name="connsiteY10" fmla="*/ 4052627 h 6512368"/>
              <a:gd name="connsiteX11" fmla="*/ 1131992 w 11081042"/>
              <a:gd name="connsiteY11" fmla="*/ 4377747 h 6512368"/>
              <a:gd name="connsiteX12" fmla="*/ 1152312 w 11081042"/>
              <a:gd name="connsiteY12" fmla="*/ 4895907 h 6512368"/>
              <a:gd name="connsiteX13" fmla="*/ 14392 w 11081042"/>
              <a:gd name="connsiteY13" fmla="*/ 5119427 h 6512368"/>
              <a:gd name="connsiteX14" fmla="*/ 2066712 w 11081042"/>
              <a:gd name="connsiteY14" fmla="*/ 6338627 h 6512368"/>
              <a:gd name="connsiteX15" fmla="*/ 2026072 w 11081042"/>
              <a:gd name="connsiteY15" fmla="*/ 6308147 h 6512368"/>
              <a:gd name="connsiteX16" fmla="*/ 2869352 w 11081042"/>
              <a:gd name="connsiteY16" fmla="*/ 4509827 h 6512368"/>
              <a:gd name="connsiteX17" fmla="*/ 4566072 w 11081042"/>
              <a:gd name="connsiteY17" fmla="*/ 4337107 h 6512368"/>
              <a:gd name="connsiteX18" fmla="*/ 5460152 w 11081042"/>
              <a:gd name="connsiteY18" fmla="*/ 3717347 h 6512368"/>
              <a:gd name="connsiteX19" fmla="*/ 5968152 w 11081042"/>
              <a:gd name="connsiteY19" fmla="*/ 2345747 h 6512368"/>
              <a:gd name="connsiteX20" fmla="*/ 5856392 w 11081042"/>
              <a:gd name="connsiteY20" fmla="*/ 1959667 h 6512368"/>
              <a:gd name="connsiteX21" fmla="*/ 6984152 w 11081042"/>
              <a:gd name="connsiteY21" fmla="*/ 2152707 h 6512368"/>
              <a:gd name="connsiteX22" fmla="*/ 8000152 w 11081042"/>
              <a:gd name="connsiteY22" fmla="*/ 2203507 h 6512368"/>
              <a:gd name="connsiteX23" fmla="*/ 8751992 w 11081042"/>
              <a:gd name="connsiteY23" fmla="*/ 2010467 h 6512368"/>
              <a:gd name="connsiteX24" fmla="*/ 8640232 w 11081042"/>
              <a:gd name="connsiteY24" fmla="*/ 1573587 h 6512368"/>
              <a:gd name="connsiteX25" fmla="*/ 8853592 w 11081042"/>
              <a:gd name="connsiteY25" fmla="*/ 1339907 h 6512368"/>
              <a:gd name="connsiteX26" fmla="*/ 10916072 w 11081042"/>
              <a:gd name="connsiteY26" fmla="*/ 1299267 h 6512368"/>
              <a:gd name="connsiteX27" fmla="*/ 10956712 w 11081042"/>
              <a:gd name="connsiteY27" fmla="*/ 1319587 h 6512368"/>
              <a:gd name="connsiteX28" fmla="*/ 10966872 w 11081042"/>
              <a:gd name="connsiteY28" fmla="*/ 29267 h 6512368"/>
              <a:gd name="connsiteX29" fmla="*/ 10956712 w 11081042"/>
              <a:gd name="connsiteY29" fmla="*/ 903027 h 6512368"/>
              <a:gd name="connsiteX30" fmla="*/ 4139352 w 11081042"/>
              <a:gd name="connsiteY30" fmla="*/ 59747 h 6512368"/>
              <a:gd name="connsiteX0" fmla="*/ 4139352 w 11081042"/>
              <a:gd name="connsiteY0" fmla="*/ 59747 h 6345347"/>
              <a:gd name="connsiteX1" fmla="*/ 3702472 w 11081042"/>
              <a:gd name="connsiteY1" fmla="*/ 1715827 h 6345347"/>
              <a:gd name="connsiteX2" fmla="*/ 3001432 w 11081042"/>
              <a:gd name="connsiteY2" fmla="*/ 2051107 h 6345347"/>
              <a:gd name="connsiteX3" fmla="*/ 3082712 w 11081042"/>
              <a:gd name="connsiteY3" fmla="*/ 3473507 h 6345347"/>
              <a:gd name="connsiteX4" fmla="*/ 3072552 w 11081042"/>
              <a:gd name="connsiteY4" fmla="*/ 3483667 h 6345347"/>
              <a:gd name="connsiteX5" fmla="*/ 2462952 w 11081042"/>
              <a:gd name="connsiteY5" fmla="*/ 3199187 h 6345347"/>
              <a:gd name="connsiteX6" fmla="*/ 2584872 w 11081042"/>
              <a:gd name="connsiteY6" fmla="*/ 3443027 h 6345347"/>
              <a:gd name="connsiteX7" fmla="*/ 2381672 w 11081042"/>
              <a:gd name="connsiteY7" fmla="*/ 3524307 h 6345347"/>
              <a:gd name="connsiteX8" fmla="*/ 2371512 w 11081042"/>
              <a:gd name="connsiteY8" fmla="*/ 4133907 h 6345347"/>
              <a:gd name="connsiteX9" fmla="*/ 2269912 w 11081042"/>
              <a:gd name="connsiteY9" fmla="*/ 4367587 h 6345347"/>
              <a:gd name="connsiteX10" fmla="*/ 1639992 w 11081042"/>
              <a:gd name="connsiteY10" fmla="*/ 4052627 h 6345347"/>
              <a:gd name="connsiteX11" fmla="*/ 1131992 w 11081042"/>
              <a:gd name="connsiteY11" fmla="*/ 4377747 h 6345347"/>
              <a:gd name="connsiteX12" fmla="*/ 1152312 w 11081042"/>
              <a:gd name="connsiteY12" fmla="*/ 4895907 h 6345347"/>
              <a:gd name="connsiteX13" fmla="*/ 14392 w 11081042"/>
              <a:gd name="connsiteY13" fmla="*/ 5119427 h 6345347"/>
              <a:gd name="connsiteX14" fmla="*/ 2066712 w 11081042"/>
              <a:gd name="connsiteY14" fmla="*/ 6338627 h 6345347"/>
              <a:gd name="connsiteX15" fmla="*/ 2869352 w 11081042"/>
              <a:gd name="connsiteY15" fmla="*/ 4509827 h 6345347"/>
              <a:gd name="connsiteX16" fmla="*/ 4566072 w 11081042"/>
              <a:gd name="connsiteY16" fmla="*/ 4337107 h 6345347"/>
              <a:gd name="connsiteX17" fmla="*/ 5460152 w 11081042"/>
              <a:gd name="connsiteY17" fmla="*/ 3717347 h 6345347"/>
              <a:gd name="connsiteX18" fmla="*/ 5968152 w 11081042"/>
              <a:gd name="connsiteY18" fmla="*/ 2345747 h 6345347"/>
              <a:gd name="connsiteX19" fmla="*/ 5856392 w 11081042"/>
              <a:gd name="connsiteY19" fmla="*/ 1959667 h 6345347"/>
              <a:gd name="connsiteX20" fmla="*/ 6984152 w 11081042"/>
              <a:gd name="connsiteY20" fmla="*/ 2152707 h 6345347"/>
              <a:gd name="connsiteX21" fmla="*/ 8000152 w 11081042"/>
              <a:gd name="connsiteY21" fmla="*/ 2203507 h 6345347"/>
              <a:gd name="connsiteX22" fmla="*/ 8751992 w 11081042"/>
              <a:gd name="connsiteY22" fmla="*/ 2010467 h 6345347"/>
              <a:gd name="connsiteX23" fmla="*/ 8640232 w 11081042"/>
              <a:gd name="connsiteY23" fmla="*/ 1573587 h 6345347"/>
              <a:gd name="connsiteX24" fmla="*/ 8853592 w 11081042"/>
              <a:gd name="connsiteY24" fmla="*/ 1339907 h 6345347"/>
              <a:gd name="connsiteX25" fmla="*/ 10916072 w 11081042"/>
              <a:gd name="connsiteY25" fmla="*/ 1299267 h 6345347"/>
              <a:gd name="connsiteX26" fmla="*/ 10956712 w 11081042"/>
              <a:gd name="connsiteY26" fmla="*/ 1319587 h 6345347"/>
              <a:gd name="connsiteX27" fmla="*/ 10966872 w 11081042"/>
              <a:gd name="connsiteY27" fmla="*/ 29267 h 6345347"/>
              <a:gd name="connsiteX28" fmla="*/ 10956712 w 11081042"/>
              <a:gd name="connsiteY28" fmla="*/ 903027 h 6345347"/>
              <a:gd name="connsiteX29" fmla="*/ 4139352 w 11081042"/>
              <a:gd name="connsiteY29" fmla="*/ 59747 h 6345347"/>
              <a:gd name="connsiteX0" fmla="*/ 4167697 w 11109387"/>
              <a:gd name="connsiteY0" fmla="*/ 59747 h 5133874"/>
              <a:gd name="connsiteX1" fmla="*/ 3730817 w 11109387"/>
              <a:gd name="connsiteY1" fmla="*/ 1715827 h 5133874"/>
              <a:gd name="connsiteX2" fmla="*/ 3029777 w 11109387"/>
              <a:gd name="connsiteY2" fmla="*/ 2051107 h 5133874"/>
              <a:gd name="connsiteX3" fmla="*/ 3111057 w 11109387"/>
              <a:gd name="connsiteY3" fmla="*/ 3473507 h 5133874"/>
              <a:gd name="connsiteX4" fmla="*/ 3100897 w 11109387"/>
              <a:gd name="connsiteY4" fmla="*/ 3483667 h 5133874"/>
              <a:gd name="connsiteX5" fmla="*/ 2491297 w 11109387"/>
              <a:gd name="connsiteY5" fmla="*/ 3199187 h 5133874"/>
              <a:gd name="connsiteX6" fmla="*/ 2613217 w 11109387"/>
              <a:gd name="connsiteY6" fmla="*/ 3443027 h 5133874"/>
              <a:gd name="connsiteX7" fmla="*/ 2410017 w 11109387"/>
              <a:gd name="connsiteY7" fmla="*/ 3524307 h 5133874"/>
              <a:gd name="connsiteX8" fmla="*/ 2399857 w 11109387"/>
              <a:gd name="connsiteY8" fmla="*/ 4133907 h 5133874"/>
              <a:gd name="connsiteX9" fmla="*/ 2298257 w 11109387"/>
              <a:gd name="connsiteY9" fmla="*/ 4367587 h 5133874"/>
              <a:gd name="connsiteX10" fmla="*/ 1668337 w 11109387"/>
              <a:gd name="connsiteY10" fmla="*/ 4052627 h 5133874"/>
              <a:gd name="connsiteX11" fmla="*/ 1160337 w 11109387"/>
              <a:gd name="connsiteY11" fmla="*/ 4377747 h 5133874"/>
              <a:gd name="connsiteX12" fmla="*/ 1180657 w 11109387"/>
              <a:gd name="connsiteY12" fmla="*/ 4895907 h 5133874"/>
              <a:gd name="connsiteX13" fmla="*/ 42737 w 11109387"/>
              <a:gd name="connsiteY13" fmla="*/ 5119427 h 5133874"/>
              <a:gd name="connsiteX14" fmla="*/ 2897697 w 11109387"/>
              <a:gd name="connsiteY14" fmla="*/ 4509827 h 5133874"/>
              <a:gd name="connsiteX15" fmla="*/ 4594417 w 11109387"/>
              <a:gd name="connsiteY15" fmla="*/ 4337107 h 5133874"/>
              <a:gd name="connsiteX16" fmla="*/ 5488497 w 11109387"/>
              <a:gd name="connsiteY16" fmla="*/ 3717347 h 5133874"/>
              <a:gd name="connsiteX17" fmla="*/ 5996497 w 11109387"/>
              <a:gd name="connsiteY17" fmla="*/ 2345747 h 5133874"/>
              <a:gd name="connsiteX18" fmla="*/ 5884737 w 11109387"/>
              <a:gd name="connsiteY18" fmla="*/ 1959667 h 5133874"/>
              <a:gd name="connsiteX19" fmla="*/ 7012497 w 11109387"/>
              <a:gd name="connsiteY19" fmla="*/ 2152707 h 5133874"/>
              <a:gd name="connsiteX20" fmla="*/ 8028497 w 11109387"/>
              <a:gd name="connsiteY20" fmla="*/ 2203507 h 5133874"/>
              <a:gd name="connsiteX21" fmla="*/ 8780337 w 11109387"/>
              <a:gd name="connsiteY21" fmla="*/ 2010467 h 5133874"/>
              <a:gd name="connsiteX22" fmla="*/ 8668577 w 11109387"/>
              <a:gd name="connsiteY22" fmla="*/ 1573587 h 5133874"/>
              <a:gd name="connsiteX23" fmla="*/ 8881937 w 11109387"/>
              <a:gd name="connsiteY23" fmla="*/ 1339907 h 5133874"/>
              <a:gd name="connsiteX24" fmla="*/ 10944417 w 11109387"/>
              <a:gd name="connsiteY24" fmla="*/ 1299267 h 5133874"/>
              <a:gd name="connsiteX25" fmla="*/ 10985057 w 11109387"/>
              <a:gd name="connsiteY25" fmla="*/ 1319587 h 5133874"/>
              <a:gd name="connsiteX26" fmla="*/ 10995217 w 11109387"/>
              <a:gd name="connsiteY26" fmla="*/ 29267 h 5133874"/>
              <a:gd name="connsiteX27" fmla="*/ 10985057 w 11109387"/>
              <a:gd name="connsiteY27" fmla="*/ 903027 h 5133874"/>
              <a:gd name="connsiteX28" fmla="*/ 4167697 w 11109387"/>
              <a:gd name="connsiteY28" fmla="*/ 59747 h 5133874"/>
              <a:gd name="connsiteX0" fmla="*/ 4159171 w 11100861"/>
              <a:gd name="connsiteY0" fmla="*/ 59747 h 5294765"/>
              <a:gd name="connsiteX1" fmla="*/ 3722291 w 11100861"/>
              <a:gd name="connsiteY1" fmla="*/ 1715827 h 5294765"/>
              <a:gd name="connsiteX2" fmla="*/ 3021251 w 11100861"/>
              <a:gd name="connsiteY2" fmla="*/ 2051107 h 5294765"/>
              <a:gd name="connsiteX3" fmla="*/ 3102531 w 11100861"/>
              <a:gd name="connsiteY3" fmla="*/ 3473507 h 5294765"/>
              <a:gd name="connsiteX4" fmla="*/ 3092371 w 11100861"/>
              <a:gd name="connsiteY4" fmla="*/ 3483667 h 5294765"/>
              <a:gd name="connsiteX5" fmla="*/ 2482771 w 11100861"/>
              <a:gd name="connsiteY5" fmla="*/ 3199187 h 5294765"/>
              <a:gd name="connsiteX6" fmla="*/ 2604691 w 11100861"/>
              <a:gd name="connsiteY6" fmla="*/ 3443027 h 5294765"/>
              <a:gd name="connsiteX7" fmla="*/ 2401491 w 11100861"/>
              <a:gd name="connsiteY7" fmla="*/ 3524307 h 5294765"/>
              <a:gd name="connsiteX8" fmla="*/ 2391331 w 11100861"/>
              <a:gd name="connsiteY8" fmla="*/ 4133907 h 5294765"/>
              <a:gd name="connsiteX9" fmla="*/ 2289731 w 11100861"/>
              <a:gd name="connsiteY9" fmla="*/ 4367587 h 5294765"/>
              <a:gd name="connsiteX10" fmla="*/ 1659811 w 11100861"/>
              <a:gd name="connsiteY10" fmla="*/ 4052627 h 5294765"/>
              <a:gd name="connsiteX11" fmla="*/ 1151811 w 11100861"/>
              <a:gd name="connsiteY11" fmla="*/ 4377747 h 5294765"/>
              <a:gd name="connsiteX12" fmla="*/ 1172131 w 11100861"/>
              <a:gd name="connsiteY12" fmla="*/ 4895907 h 5294765"/>
              <a:gd name="connsiteX13" fmla="*/ 34211 w 11100861"/>
              <a:gd name="connsiteY13" fmla="*/ 5119427 h 5294765"/>
              <a:gd name="connsiteX14" fmla="*/ 2675811 w 11100861"/>
              <a:gd name="connsiteY14" fmla="*/ 5251967 h 5294765"/>
              <a:gd name="connsiteX15" fmla="*/ 4585891 w 11100861"/>
              <a:gd name="connsiteY15" fmla="*/ 4337107 h 5294765"/>
              <a:gd name="connsiteX16" fmla="*/ 5479971 w 11100861"/>
              <a:gd name="connsiteY16" fmla="*/ 3717347 h 5294765"/>
              <a:gd name="connsiteX17" fmla="*/ 5987971 w 11100861"/>
              <a:gd name="connsiteY17" fmla="*/ 2345747 h 5294765"/>
              <a:gd name="connsiteX18" fmla="*/ 5876211 w 11100861"/>
              <a:gd name="connsiteY18" fmla="*/ 1959667 h 5294765"/>
              <a:gd name="connsiteX19" fmla="*/ 7003971 w 11100861"/>
              <a:gd name="connsiteY19" fmla="*/ 2152707 h 5294765"/>
              <a:gd name="connsiteX20" fmla="*/ 8019971 w 11100861"/>
              <a:gd name="connsiteY20" fmla="*/ 2203507 h 5294765"/>
              <a:gd name="connsiteX21" fmla="*/ 8771811 w 11100861"/>
              <a:gd name="connsiteY21" fmla="*/ 2010467 h 5294765"/>
              <a:gd name="connsiteX22" fmla="*/ 8660051 w 11100861"/>
              <a:gd name="connsiteY22" fmla="*/ 1573587 h 5294765"/>
              <a:gd name="connsiteX23" fmla="*/ 8873411 w 11100861"/>
              <a:gd name="connsiteY23" fmla="*/ 1339907 h 5294765"/>
              <a:gd name="connsiteX24" fmla="*/ 10935891 w 11100861"/>
              <a:gd name="connsiteY24" fmla="*/ 1299267 h 5294765"/>
              <a:gd name="connsiteX25" fmla="*/ 10976531 w 11100861"/>
              <a:gd name="connsiteY25" fmla="*/ 1319587 h 5294765"/>
              <a:gd name="connsiteX26" fmla="*/ 10986691 w 11100861"/>
              <a:gd name="connsiteY26" fmla="*/ 29267 h 5294765"/>
              <a:gd name="connsiteX27" fmla="*/ 10976531 w 11100861"/>
              <a:gd name="connsiteY27" fmla="*/ 903027 h 5294765"/>
              <a:gd name="connsiteX28" fmla="*/ 4159171 w 11100861"/>
              <a:gd name="connsiteY28" fmla="*/ 59747 h 5294765"/>
              <a:gd name="connsiteX0" fmla="*/ 4165809 w 11107499"/>
              <a:gd name="connsiteY0" fmla="*/ 59747 h 5305079"/>
              <a:gd name="connsiteX1" fmla="*/ 3728929 w 11107499"/>
              <a:gd name="connsiteY1" fmla="*/ 1715827 h 5305079"/>
              <a:gd name="connsiteX2" fmla="*/ 3027889 w 11107499"/>
              <a:gd name="connsiteY2" fmla="*/ 2051107 h 5305079"/>
              <a:gd name="connsiteX3" fmla="*/ 3109169 w 11107499"/>
              <a:gd name="connsiteY3" fmla="*/ 3473507 h 5305079"/>
              <a:gd name="connsiteX4" fmla="*/ 3099009 w 11107499"/>
              <a:gd name="connsiteY4" fmla="*/ 3483667 h 5305079"/>
              <a:gd name="connsiteX5" fmla="*/ 2489409 w 11107499"/>
              <a:gd name="connsiteY5" fmla="*/ 3199187 h 5305079"/>
              <a:gd name="connsiteX6" fmla="*/ 2611329 w 11107499"/>
              <a:gd name="connsiteY6" fmla="*/ 3443027 h 5305079"/>
              <a:gd name="connsiteX7" fmla="*/ 2408129 w 11107499"/>
              <a:gd name="connsiteY7" fmla="*/ 3524307 h 5305079"/>
              <a:gd name="connsiteX8" fmla="*/ 2397969 w 11107499"/>
              <a:gd name="connsiteY8" fmla="*/ 4133907 h 5305079"/>
              <a:gd name="connsiteX9" fmla="*/ 2296369 w 11107499"/>
              <a:gd name="connsiteY9" fmla="*/ 4367587 h 5305079"/>
              <a:gd name="connsiteX10" fmla="*/ 1666449 w 11107499"/>
              <a:gd name="connsiteY10" fmla="*/ 4052627 h 5305079"/>
              <a:gd name="connsiteX11" fmla="*/ 1158449 w 11107499"/>
              <a:gd name="connsiteY11" fmla="*/ 4377747 h 5305079"/>
              <a:gd name="connsiteX12" fmla="*/ 1081233 w 11107499"/>
              <a:gd name="connsiteY12" fmla="*/ 4484876 h 5305079"/>
              <a:gd name="connsiteX13" fmla="*/ 40849 w 11107499"/>
              <a:gd name="connsiteY13" fmla="*/ 5119427 h 5305079"/>
              <a:gd name="connsiteX14" fmla="*/ 2682449 w 11107499"/>
              <a:gd name="connsiteY14" fmla="*/ 5251967 h 5305079"/>
              <a:gd name="connsiteX15" fmla="*/ 4592529 w 11107499"/>
              <a:gd name="connsiteY15" fmla="*/ 4337107 h 5305079"/>
              <a:gd name="connsiteX16" fmla="*/ 5486609 w 11107499"/>
              <a:gd name="connsiteY16" fmla="*/ 3717347 h 5305079"/>
              <a:gd name="connsiteX17" fmla="*/ 5994609 w 11107499"/>
              <a:gd name="connsiteY17" fmla="*/ 2345747 h 5305079"/>
              <a:gd name="connsiteX18" fmla="*/ 5882849 w 11107499"/>
              <a:gd name="connsiteY18" fmla="*/ 1959667 h 5305079"/>
              <a:gd name="connsiteX19" fmla="*/ 7010609 w 11107499"/>
              <a:gd name="connsiteY19" fmla="*/ 2152707 h 5305079"/>
              <a:gd name="connsiteX20" fmla="*/ 8026609 w 11107499"/>
              <a:gd name="connsiteY20" fmla="*/ 2203507 h 5305079"/>
              <a:gd name="connsiteX21" fmla="*/ 8778449 w 11107499"/>
              <a:gd name="connsiteY21" fmla="*/ 2010467 h 5305079"/>
              <a:gd name="connsiteX22" fmla="*/ 8666689 w 11107499"/>
              <a:gd name="connsiteY22" fmla="*/ 1573587 h 5305079"/>
              <a:gd name="connsiteX23" fmla="*/ 8880049 w 11107499"/>
              <a:gd name="connsiteY23" fmla="*/ 1339907 h 5305079"/>
              <a:gd name="connsiteX24" fmla="*/ 10942529 w 11107499"/>
              <a:gd name="connsiteY24" fmla="*/ 1299267 h 5305079"/>
              <a:gd name="connsiteX25" fmla="*/ 10983169 w 11107499"/>
              <a:gd name="connsiteY25" fmla="*/ 1319587 h 5305079"/>
              <a:gd name="connsiteX26" fmla="*/ 10993329 w 11107499"/>
              <a:gd name="connsiteY26" fmla="*/ 29267 h 5305079"/>
              <a:gd name="connsiteX27" fmla="*/ 10983169 w 11107499"/>
              <a:gd name="connsiteY27" fmla="*/ 903027 h 5305079"/>
              <a:gd name="connsiteX28" fmla="*/ 4165809 w 11107499"/>
              <a:gd name="connsiteY28" fmla="*/ 59747 h 5305079"/>
              <a:gd name="connsiteX0" fmla="*/ 3199130 w 10140820"/>
              <a:gd name="connsiteY0" fmla="*/ 59747 h 5252652"/>
              <a:gd name="connsiteX1" fmla="*/ 2762250 w 10140820"/>
              <a:gd name="connsiteY1" fmla="*/ 1715827 h 5252652"/>
              <a:gd name="connsiteX2" fmla="*/ 2061210 w 10140820"/>
              <a:gd name="connsiteY2" fmla="*/ 2051107 h 5252652"/>
              <a:gd name="connsiteX3" fmla="*/ 2142490 w 10140820"/>
              <a:gd name="connsiteY3" fmla="*/ 3473507 h 5252652"/>
              <a:gd name="connsiteX4" fmla="*/ 2132330 w 10140820"/>
              <a:gd name="connsiteY4" fmla="*/ 3483667 h 5252652"/>
              <a:gd name="connsiteX5" fmla="*/ 1522730 w 10140820"/>
              <a:gd name="connsiteY5" fmla="*/ 3199187 h 5252652"/>
              <a:gd name="connsiteX6" fmla="*/ 1644650 w 10140820"/>
              <a:gd name="connsiteY6" fmla="*/ 3443027 h 5252652"/>
              <a:gd name="connsiteX7" fmla="*/ 1441450 w 10140820"/>
              <a:gd name="connsiteY7" fmla="*/ 3524307 h 5252652"/>
              <a:gd name="connsiteX8" fmla="*/ 1431290 w 10140820"/>
              <a:gd name="connsiteY8" fmla="*/ 4133907 h 5252652"/>
              <a:gd name="connsiteX9" fmla="*/ 1329690 w 10140820"/>
              <a:gd name="connsiteY9" fmla="*/ 4367587 h 5252652"/>
              <a:gd name="connsiteX10" fmla="*/ 699770 w 10140820"/>
              <a:gd name="connsiteY10" fmla="*/ 4052627 h 5252652"/>
              <a:gd name="connsiteX11" fmla="*/ 191770 w 10140820"/>
              <a:gd name="connsiteY11" fmla="*/ 4377747 h 5252652"/>
              <a:gd name="connsiteX12" fmla="*/ 114554 w 10140820"/>
              <a:gd name="connsiteY12" fmla="*/ 4484876 h 5252652"/>
              <a:gd name="connsiteX13" fmla="*/ 1715770 w 10140820"/>
              <a:gd name="connsiteY13" fmla="*/ 5251967 h 5252652"/>
              <a:gd name="connsiteX14" fmla="*/ 3625850 w 10140820"/>
              <a:gd name="connsiteY14" fmla="*/ 4337107 h 5252652"/>
              <a:gd name="connsiteX15" fmla="*/ 4519930 w 10140820"/>
              <a:gd name="connsiteY15" fmla="*/ 3717347 h 5252652"/>
              <a:gd name="connsiteX16" fmla="*/ 5027930 w 10140820"/>
              <a:gd name="connsiteY16" fmla="*/ 2345747 h 5252652"/>
              <a:gd name="connsiteX17" fmla="*/ 4916170 w 10140820"/>
              <a:gd name="connsiteY17" fmla="*/ 1959667 h 5252652"/>
              <a:gd name="connsiteX18" fmla="*/ 6043930 w 10140820"/>
              <a:gd name="connsiteY18" fmla="*/ 2152707 h 5252652"/>
              <a:gd name="connsiteX19" fmla="*/ 7059930 w 10140820"/>
              <a:gd name="connsiteY19" fmla="*/ 2203507 h 5252652"/>
              <a:gd name="connsiteX20" fmla="*/ 7811770 w 10140820"/>
              <a:gd name="connsiteY20" fmla="*/ 2010467 h 5252652"/>
              <a:gd name="connsiteX21" fmla="*/ 7700010 w 10140820"/>
              <a:gd name="connsiteY21" fmla="*/ 1573587 h 5252652"/>
              <a:gd name="connsiteX22" fmla="*/ 7913370 w 10140820"/>
              <a:gd name="connsiteY22" fmla="*/ 1339907 h 5252652"/>
              <a:gd name="connsiteX23" fmla="*/ 9975850 w 10140820"/>
              <a:gd name="connsiteY23" fmla="*/ 1299267 h 5252652"/>
              <a:gd name="connsiteX24" fmla="*/ 10016490 w 10140820"/>
              <a:gd name="connsiteY24" fmla="*/ 1319587 h 5252652"/>
              <a:gd name="connsiteX25" fmla="*/ 10026650 w 10140820"/>
              <a:gd name="connsiteY25" fmla="*/ 29267 h 5252652"/>
              <a:gd name="connsiteX26" fmla="*/ 10016490 w 10140820"/>
              <a:gd name="connsiteY26" fmla="*/ 903027 h 5252652"/>
              <a:gd name="connsiteX27" fmla="*/ 3199130 w 10140820"/>
              <a:gd name="connsiteY27" fmla="*/ 59747 h 5252652"/>
              <a:gd name="connsiteX0" fmla="*/ 3199130 w 10140820"/>
              <a:gd name="connsiteY0" fmla="*/ 59747 h 5316862"/>
              <a:gd name="connsiteX1" fmla="*/ 2762250 w 10140820"/>
              <a:gd name="connsiteY1" fmla="*/ 1715827 h 5316862"/>
              <a:gd name="connsiteX2" fmla="*/ 2061210 w 10140820"/>
              <a:gd name="connsiteY2" fmla="*/ 2051107 h 5316862"/>
              <a:gd name="connsiteX3" fmla="*/ 2142490 w 10140820"/>
              <a:gd name="connsiteY3" fmla="*/ 3473507 h 5316862"/>
              <a:gd name="connsiteX4" fmla="*/ 2132330 w 10140820"/>
              <a:gd name="connsiteY4" fmla="*/ 3483667 h 5316862"/>
              <a:gd name="connsiteX5" fmla="*/ 1522730 w 10140820"/>
              <a:gd name="connsiteY5" fmla="*/ 3199187 h 5316862"/>
              <a:gd name="connsiteX6" fmla="*/ 1644650 w 10140820"/>
              <a:gd name="connsiteY6" fmla="*/ 3443027 h 5316862"/>
              <a:gd name="connsiteX7" fmla="*/ 1441450 w 10140820"/>
              <a:gd name="connsiteY7" fmla="*/ 3524307 h 5316862"/>
              <a:gd name="connsiteX8" fmla="*/ 1431290 w 10140820"/>
              <a:gd name="connsiteY8" fmla="*/ 4133907 h 5316862"/>
              <a:gd name="connsiteX9" fmla="*/ 1329690 w 10140820"/>
              <a:gd name="connsiteY9" fmla="*/ 4367587 h 5316862"/>
              <a:gd name="connsiteX10" fmla="*/ 699770 w 10140820"/>
              <a:gd name="connsiteY10" fmla="*/ 4052627 h 5316862"/>
              <a:gd name="connsiteX11" fmla="*/ 191770 w 10140820"/>
              <a:gd name="connsiteY11" fmla="*/ 4377747 h 5316862"/>
              <a:gd name="connsiteX12" fmla="*/ 114554 w 10140820"/>
              <a:gd name="connsiteY12" fmla="*/ 4484876 h 5316862"/>
              <a:gd name="connsiteX13" fmla="*/ 1715770 w 10140820"/>
              <a:gd name="connsiteY13" fmla="*/ 5251967 h 5316862"/>
              <a:gd name="connsiteX14" fmla="*/ 2091689 w 10140820"/>
              <a:gd name="connsiteY14" fmla="*/ 5171008 h 5316862"/>
              <a:gd name="connsiteX15" fmla="*/ 3625850 w 10140820"/>
              <a:gd name="connsiteY15" fmla="*/ 4337107 h 5316862"/>
              <a:gd name="connsiteX16" fmla="*/ 4519930 w 10140820"/>
              <a:gd name="connsiteY16" fmla="*/ 3717347 h 5316862"/>
              <a:gd name="connsiteX17" fmla="*/ 5027930 w 10140820"/>
              <a:gd name="connsiteY17" fmla="*/ 2345747 h 5316862"/>
              <a:gd name="connsiteX18" fmla="*/ 4916170 w 10140820"/>
              <a:gd name="connsiteY18" fmla="*/ 1959667 h 5316862"/>
              <a:gd name="connsiteX19" fmla="*/ 6043930 w 10140820"/>
              <a:gd name="connsiteY19" fmla="*/ 2152707 h 5316862"/>
              <a:gd name="connsiteX20" fmla="*/ 7059930 w 10140820"/>
              <a:gd name="connsiteY20" fmla="*/ 2203507 h 5316862"/>
              <a:gd name="connsiteX21" fmla="*/ 7811770 w 10140820"/>
              <a:gd name="connsiteY21" fmla="*/ 2010467 h 5316862"/>
              <a:gd name="connsiteX22" fmla="*/ 7700010 w 10140820"/>
              <a:gd name="connsiteY22" fmla="*/ 1573587 h 5316862"/>
              <a:gd name="connsiteX23" fmla="*/ 7913370 w 10140820"/>
              <a:gd name="connsiteY23" fmla="*/ 1339907 h 5316862"/>
              <a:gd name="connsiteX24" fmla="*/ 9975850 w 10140820"/>
              <a:gd name="connsiteY24" fmla="*/ 1299267 h 5316862"/>
              <a:gd name="connsiteX25" fmla="*/ 10016490 w 10140820"/>
              <a:gd name="connsiteY25" fmla="*/ 1319587 h 5316862"/>
              <a:gd name="connsiteX26" fmla="*/ 10026650 w 10140820"/>
              <a:gd name="connsiteY26" fmla="*/ 29267 h 5316862"/>
              <a:gd name="connsiteX27" fmla="*/ 10016490 w 10140820"/>
              <a:gd name="connsiteY27" fmla="*/ 903027 h 5316862"/>
              <a:gd name="connsiteX28" fmla="*/ 3199130 w 10140820"/>
              <a:gd name="connsiteY28" fmla="*/ 59747 h 5316862"/>
              <a:gd name="connsiteX0" fmla="*/ 3153829 w 10095519"/>
              <a:gd name="connsiteY0" fmla="*/ 59747 h 5280935"/>
              <a:gd name="connsiteX1" fmla="*/ 2716949 w 10095519"/>
              <a:gd name="connsiteY1" fmla="*/ 1715827 h 5280935"/>
              <a:gd name="connsiteX2" fmla="*/ 2015909 w 10095519"/>
              <a:gd name="connsiteY2" fmla="*/ 2051107 h 5280935"/>
              <a:gd name="connsiteX3" fmla="*/ 2097189 w 10095519"/>
              <a:gd name="connsiteY3" fmla="*/ 3473507 h 5280935"/>
              <a:gd name="connsiteX4" fmla="*/ 2087029 w 10095519"/>
              <a:gd name="connsiteY4" fmla="*/ 3483667 h 5280935"/>
              <a:gd name="connsiteX5" fmla="*/ 1477429 w 10095519"/>
              <a:gd name="connsiteY5" fmla="*/ 3199187 h 5280935"/>
              <a:gd name="connsiteX6" fmla="*/ 1599349 w 10095519"/>
              <a:gd name="connsiteY6" fmla="*/ 3443027 h 5280935"/>
              <a:gd name="connsiteX7" fmla="*/ 1396149 w 10095519"/>
              <a:gd name="connsiteY7" fmla="*/ 3524307 h 5280935"/>
              <a:gd name="connsiteX8" fmla="*/ 1385989 w 10095519"/>
              <a:gd name="connsiteY8" fmla="*/ 4133907 h 5280935"/>
              <a:gd name="connsiteX9" fmla="*/ 1284389 w 10095519"/>
              <a:gd name="connsiteY9" fmla="*/ 4367587 h 5280935"/>
              <a:gd name="connsiteX10" fmla="*/ 654469 w 10095519"/>
              <a:gd name="connsiteY10" fmla="*/ 4052627 h 5280935"/>
              <a:gd name="connsiteX11" fmla="*/ 146469 w 10095519"/>
              <a:gd name="connsiteY11" fmla="*/ 4377747 h 5280935"/>
              <a:gd name="connsiteX12" fmla="*/ 69253 w 10095519"/>
              <a:gd name="connsiteY12" fmla="*/ 4484876 h 5280935"/>
              <a:gd name="connsiteX13" fmla="*/ 1058836 w 10095519"/>
              <a:gd name="connsiteY13" fmla="*/ 4988328 h 5280935"/>
              <a:gd name="connsiteX14" fmla="*/ 1670469 w 10095519"/>
              <a:gd name="connsiteY14" fmla="*/ 5251967 h 5280935"/>
              <a:gd name="connsiteX15" fmla="*/ 2046388 w 10095519"/>
              <a:gd name="connsiteY15" fmla="*/ 5171008 h 5280935"/>
              <a:gd name="connsiteX16" fmla="*/ 3580549 w 10095519"/>
              <a:gd name="connsiteY16" fmla="*/ 4337107 h 5280935"/>
              <a:gd name="connsiteX17" fmla="*/ 4474629 w 10095519"/>
              <a:gd name="connsiteY17" fmla="*/ 3717347 h 5280935"/>
              <a:gd name="connsiteX18" fmla="*/ 4982629 w 10095519"/>
              <a:gd name="connsiteY18" fmla="*/ 2345747 h 5280935"/>
              <a:gd name="connsiteX19" fmla="*/ 4870869 w 10095519"/>
              <a:gd name="connsiteY19" fmla="*/ 1959667 h 5280935"/>
              <a:gd name="connsiteX20" fmla="*/ 5998629 w 10095519"/>
              <a:gd name="connsiteY20" fmla="*/ 2152707 h 5280935"/>
              <a:gd name="connsiteX21" fmla="*/ 7014629 w 10095519"/>
              <a:gd name="connsiteY21" fmla="*/ 2203507 h 5280935"/>
              <a:gd name="connsiteX22" fmla="*/ 7766469 w 10095519"/>
              <a:gd name="connsiteY22" fmla="*/ 2010467 h 5280935"/>
              <a:gd name="connsiteX23" fmla="*/ 7654709 w 10095519"/>
              <a:gd name="connsiteY23" fmla="*/ 1573587 h 5280935"/>
              <a:gd name="connsiteX24" fmla="*/ 7868069 w 10095519"/>
              <a:gd name="connsiteY24" fmla="*/ 1339907 h 5280935"/>
              <a:gd name="connsiteX25" fmla="*/ 9930549 w 10095519"/>
              <a:gd name="connsiteY25" fmla="*/ 1299267 h 5280935"/>
              <a:gd name="connsiteX26" fmla="*/ 9971189 w 10095519"/>
              <a:gd name="connsiteY26" fmla="*/ 1319587 h 5280935"/>
              <a:gd name="connsiteX27" fmla="*/ 9981349 w 10095519"/>
              <a:gd name="connsiteY27" fmla="*/ 29267 h 5280935"/>
              <a:gd name="connsiteX28" fmla="*/ 9971189 w 10095519"/>
              <a:gd name="connsiteY28" fmla="*/ 903027 h 5280935"/>
              <a:gd name="connsiteX29" fmla="*/ 3153829 w 10095519"/>
              <a:gd name="connsiteY29" fmla="*/ 59747 h 5280935"/>
              <a:gd name="connsiteX0" fmla="*/ 3139382 w 10081072"/>
              <a:gd name="connsiteY0" fmla="*/ 59747 h 5283699"/>
              <a:gd name="connsiteX1" fmla="*/ 2702502 w 10081072"/>
              <a:gd name="connsiteY1" fmla="*/ 1715827 h 5283699"/>
              <a:gd name="connsiteX2" fmla="*/ 2001462 w 10081072"/>
              <a:gd name="connsiteY2" fmla="*/ 2051107 h 5283699"/>
              <a:gd name="connsiteX3" fmla="*/ 2082742 w 10081072"/>
              <a:gd name="connsiteY3" fmla="*/ 3473507 h 5283699"/>
              <a:gd name="connsiteX4" fmla="*/ 2072582 w 10081072"/>
              <a:gd name="connsiteY4" fmla="*/ 3483667 h 5283699"/>
              <a:gd name="connsiteX5" fmla="*/ 1462982 w 10081072"/>
              <a:gd name="connsiteY5" fmla="*/ 3199187 h 5283699"/>
              <a:gd name="connsiteX6" fmla="*/ 1584902 w 10081072"/>
              <a:gd name="connsiteY6" fmla="*/ 3443027 h 5283699"/>
              <a:gd name="connsiteX7" fmla="*/ 1381702 w 10081072"/>
              <a:gd name="connsiteY7" fmla="*/ 3524307 h 5283699"/>
              <a:gd name="connsiteX8" fmla="*/ 1371542 w 10081072"/>
              <a:gd name="connsiteY8" fmla="*/ 4133907 h 5283699"/>
              <a:gd name="connsiteX9" fmla="*/ 1269942 w 10081072"/>
              <a:gd name="connsiteY9" fmla="*/ 4367587 h 5283699"/>
              <a:gd name="connsiteX10" fmla="*/ 640022 w 10081072"/>
              <a:gd name="connsiteY10" fmla="*/ 4052627 h 5283699"/>
              <a:gd name="connsiteX11" fmla="*/ 132022 w 10081072"/>
              <a:gd name="connsiteY11" fmla="*/ 4377747 h 5283699"/>
              <a:gd name="connsiteX12" fmla="*/ 54806 w 10081072"/>
              <a:gd name="connsiteY12" fmla="*/ 4484876 h 5283699"/>
              <a:gd name="connsiteX13" fmla="*/ 849317 w 10081072"/>
              <a:gd name="connsiteY13" fmla="*/ 4948367 h 5283699"/>
              <a:gd name="connsiteX14" fmla="*/ 1656022 w 10081072"/>
              <a:gd name="connsiteY14" fmla="*/ 5251967 h 5283699"/>
              <a:gd name="connsiteX15" fmla="*/ 2031941 w 10081072"/>
              <a:gd name="connsiteY15" fmla="*/ 5171008 h 5283699"/>
              <a:gd name="connsiteX16" fmla="*/ 3566102 w 10081072"/>
              <a:gd name="connsiteY16" fmla="*/ 4337107 h 5283699"/>
              <a:gd name="connsiteX17" fmla="*/ 4460182 w 10081072"/>
              <a:gd name="connsiteY17" fmla="*/ 3717347 h 5283699"/>
              <a:gd name="connsiteX18" fmla="*/ 4968182 w 10081072"/>
              <a:gd name="connsiteY18" fmla="*/ 2345747 h 5283699"/>
              <a:gd name="connsiteX19" fmla="*/ 4856422 w 10081072"/>
              <a:gd name="connsiteY19" fmla="*/ 1959667 h 5283699"/>
              <a:gd name="connsiteX20" fmla="*/ 5984182 w 10081072"/>
              <a:gd name="connsiteY20" fmla="*/ 2152707 h 5283699"/>
              <a:gd name="connsiteX21" fmla="*/ 7000182 w 10081072"/>
              <a:gd name="connsiteY21" fmla="*/ 2203507 h 5283699"/>
              <a:gd name="connsiteX22" fmla="*/ 7752022 w 10081072"/>
              <a:gd name="connsiteY22" fmla="*/ 2010467 h 5283699"/>
              <a:gd name="connsiteX23" fmla="*/ 7640262 w 10081072"/>
              <a:gd name="connsiteY23" fmla="*/ 1573587 h 5283699"/>
              <a:gd name="connsiteX24" fmla="*/ 7853622 w 10081072"/>
              <a:gd name="connsiteY24" fmla="*/ 1339907 h 5283699"/>
              <a:gd name="connsiteX25" fmla="*/ 9916102 w 10081072"/>
              <a:gd name="connsiteY25" fmla="*/ 1299267 h 5283699"/>
              <a:gd name="connsiteX26" fmla="*/ 9956742 w 10081072"/>
              <a:gd name="connsiteY26" fmla="*/ 1319587 h 5283699"/>
              <a:gd name="connsiteX27" fmla="*/ 9966902 w 10081072"/>
              <a:gd name="connsiteY27" fmla="*/ 29267 h 5283699"/>
              <a:gd name="connsiteX28" fmla="*/ 9956742 w 10081072"/>
              <a:gd name="connsiteY28" fmla="*/ 903027 h 5283699"/>
              <a:gd name="connsiteX29" fmla="*/ 3139382 w 10081072"/>
              <a:gd name="connsiteY29" fmla="*/ 59747 h 5283699"/>
              <a:gd name="connsiteX0" fmla="*/ 3107789 w 10049479"/>
              <a:gd name="connsiteY0" fmla="*/ 59747 h 5283699"/>
              <a:gd name="connsiteX1" fmla="*/ 2670909 w 10049479"/>
              <a:gd name="connsiteY1" fmla="*/ 1715827 h 5283699"/>
              <a:gd name="connsiteX2" fmla="*/ 1969869 w 10049479"/>
              <a:gd name="connsiteY2" fmla="*/ 2051107 h 5283699"/>
              <a:gd name="connsiteX3" fmla="*/ 2051149 w 10049479"/>
              <a:gd name="connsiteY3" fmla="*/ 3473507 h 5283699"/>
              <a:gd name="connsiteX4" fmla="*/ 2040989 w 10049479"/>
              <a:gd name="connsiteY4" fmla="*/ 3483667 h 5283699"/>
              <a:gd name="connsiteX5" fmla="*/ 1431389 w 10049479"/>
              <a:gd name="connsiteY5" fmla="*/ 3199187 h 5283699"/>
              <a:gd name="connsiteX6" fmla="*/ 1553309 w 10049479"/>
              <a:gd name="connsiteY6" fmla="*/ 3443027 h 5283699"/>
              <a:gd name="connsiteX7" fmla="*/ 1350109 w 10049479"/>
              <a:gd name="connsiteY7" fmla="*/ 3524307 h 5283699"/>
              <a:gd name="connsiteX8" fmla="*/ 1339949 w 10049479"/>
              <a:gd name="connsiteY8" fmla="*/ 4133907 h 5283699"/>
              <a:gd name="connsiteX9" fmla="*/ 1238349 w 10049479"/>
              <a:gd name="connsiteY9" fmla="*/ 4367587 h 5283699"/>
              <a:gd name="connsiteX10" fmla="*/ 608429 w 10049479"/>
              <a:gd name="connsiteY10" fmla="*/ 4052627 h 5283699"/>
              <a:gd name="connsiteX11" fmla="*/ 100429 w 10049479"/>
              <a:gd name="connsiteY11" fmla="*/ 4377747 h 5283699"/>
              <a:gd name="connsiteX12" fmla="*/ 23213 w 10049479"/>
              <a:gd name="connsiteY12" fmla="*/ 4484876 h 5283699"/>
              <a:gd name="connsiteX13" fmla="*/ 391003 w 10049479"/>
              <a:gd name="connsiteY13" fmla="*/ 4720015 h 5283699"/>
              <a:gd name="connsiteX14" fmla="*/ 817724 w 10049479"/>
              <a:gd name="connsiteY14" fmla="*/ 4948367 h 5283699"/>
              <a:gd name="connsiteX15" fmla="*/ 1624429 w 10049479"/>
              <a:gd name="connsiteY15" fmla="*/ 5251967 h 5283699"/>
              <a:gd name="connsiteX16" fmla="*/ 2000348 w 10049479"/>
              <a:gd name="connsiteY16" fmla="*/ 5171008 h 5283699"/>
              <a:gd name="connsiteX17" fmla="*/ 3534509 w 10049479"/>
              <a:gd name="connsiteY17" fmla="*/ 4337107 h 5283699"/>
              <a:gd name="connsiteX18" fmla="*/ 4428589 w 10049479"/>
              <a:gd name="connsiteY18" fmla="*/ 3717347 h 5283699"/>
              <a:gd name="connsiteX19" fmla="*/ 4936589 w 10049479"/>
              <a:gd name="connsiteY19" fmla="*/ 2345747 h 5283699"/>
              <a:gd name="connsiteX20" fmla="*/ 4824829 w 10049479"/>
              <a:gd name="connsiteY20" fmla="*/ 1959667 h 5283699"/>
              <a:gd name="connsiteX21" fmla="*/ 5952589 w 10049479"/>
              <a:gd name="connsiteY21" fmla="*/ 2152707 h 5283699"/>
              <a:gd name="connsiteX22" fmla="*/ 6968589 w 10049479"/>
              <a:gd name="connsiteY22" fmla="*/ 2203507 h 5283699"/>
              <a:gd name="connsiteX23" fmla="*/ 7720429 w 10049479"/>
              <a:gd name="connsiteY23" fmla="*/ 2010467 h 5283699"/>
              <a:gd name="connsiteX24" fmla="*/ 7608669 w 10049479"/>
              <a:gd name="connsiteY24" fmla="*/ 1573587 h 5283699"/>
              <a:gd name="connsiteX25" fmla="*/ 7822029 w 10049479"/>
              <a:gd name="connsiteY25" fmla="*/ 1339907 h 5283699"/>
              <a:gd name="connsiteX26" fmla="*/ 9884509 w 10049479"/>
              <a:gd name="connsiteY26" fmla="*/ 1299267 h 5283699"/>
              <a:gd name="connsiteX27" fmla="*/ 9925149 w 10049479"/>
              <a:gd name="connsiteY27" fmla="*/ 1319587 h 5283699"/>
              <a:gd name="connsiteX28" fmla="*/ 9935309 w 10049479"/>
              <a:gd name="connsiteY28" fmla="*/ 29267 h 5283699"/>
              <a:gd name="connsiteX29" fmla="*/ 9925149 w 10049479"/>
              <a:gd name="connsiteY29" fmla="*/ 903027 h 5283699"/>
              <a:gd name="connsiteX30" fmla="*/ 3107789 w 10049479"/>
              <a:gd name="connsiteY30" fmla="*/ 59747 h 5283699"/>
              <a:gd name="connsiteX0" fmla="*/ 3107789 w 10049479"/>
              <a:gd name="connsiteY0" fmla="*/ 59747 h 5283699"/>
              <a:gd name="connsiteX1" fmla="*/ 2670909 w 10049479"/>
              <a:gd name="connsiteY1" fmla="*/ 1715827 h 5283699"/>
              <a:gd name="connsiteX2" fmla="*/ 1969869 w 10049479"/>
              <a:gd name="connsiteY2" fmla="*/ 2051107 h 5283699"/>
              <a:gd name="connsiteX3" fmla="*/ 2051149 w 10049479"/>
              <a:gd name="connsiteY3" fmla="*/ 3473507 h 5283699"/>
              <a:gd name="connsiteX4" fmla="*/ 2040989 w 10049479"/>
              <a:gd name="connsiteY4" fmla="*/ 3483667 h 5283699"/>
              <a:gd name="connsiteX5" fmla="*/ 1431389 w 10049479"/>
              <a:gd name="connsiteY5" fmla="*/ 3199187 h 5283699"/>
              <a:gd name="connsiteX6" fmla="*/ 1553309 w 10049479"/>
              <a:gd name="connsiteY6" fmla="*/ 3443027 h 5283699"/>
              <a:gd name="connsiteX7" fmla="*/ 1350109 w 10049479"/>
              <a:gd name="connsiteY7" fmla="*/ 3524307 h 5283699"/>
              <a:gd name="connsiteX8" fmla="*/ 1339949 w 10049479"/>
              <a:gd name="connsiteY8" fmla="*/ 4133907 h 5283699"/>
              <a:gd name="connsiteX9" fmla="*/ 1238349 w 10049479"/>
              <a:gd name="connsiteY9" fmla="*/ 4367587 h 5283699"/>
              <a:gd name="connsiteX10" fmla="*/ 608429 w 10049479"/>
              <a:gd name="connsiteY10" fmla="*/ 4052627 h 5283699"/>
              <a:gd name="connsiteX11" fmla="*/ 100429 w 10049479"/>
              <a:gd name="connsiteY11" fmla="*/ 4377747 h 5283699"/>
              <a:gd name="connsiteX12" fmla="*/ 23213 w 10049479"/>
              <a:gd name="connsiteY12" fmla="*/ 4484876 h 5283699"/>
              <a:gd name="connsiteX13" fmla="*/ 391003 w 10049479"/>
              <a:gd name="connsiteY13" fmla="*/ 4720015 h 5283699"/>
              <a:gd name="connsiteX14" fmla="*/ 598267 w 10049479"/>
              <a:gd name="connsiteY14" fmla="*/ 4839899 h 5283699"/>
              <a:gd name="connsiteX15" fmla="*/ 817724 w 10049479"/>
              <a:gd name="connsiteY15" fmla="*/ 4948367 h 5283699"/>
              <a:gd name="connsiteX16" fmla="*/ 1624429 w 10049479"/>
              <a:gd name="connsiteY16" fmla="*/ 5251967 h 5283699"/>
              <a:gd name="connsiteX17" fmla="*/ 2000348 w 10049479"/>
              <a:gd name="connsiteY17" fmla="*/ 5171008 h 5283699"/>
              <a:gd name="connsiteX18" fmla="*/ 3534509 w 10049479"/>
              <a:gd name="connsiteY18" fmla="*/ 4337107 h 5283699"/>
              <a:gd name="connsiteX19" fmla="*/ 4428589 w 10049479"/>
              <a:gd name="connsiteY19" fmla="*/ 3717347 h 5283699"/>
              <a:gd name="connsiteX20" fmla="*/ 4936589 w 10049479"/>
              <a:gd name="connsiteY20" fmla="*/ 2345747 h 5283699"/>
              <a:gd name="connsiteX21" fmla="*/ 4824829 w 10049479"/>
              <a:gd name="connsiteY21" fmla="*/ 1959667 h 5283699"/>
              <a:gd name="connsiteX22" fmla="*/ 5952589 w 10049479"/>
              <a:gd name="connsiteY22" fmla="*/ 2152707 h 5283699"/>
              <a:gd name="connsiteX23" fmla="*/ 6968589 w 10049479"/>
              <a:gd name="connsiteY23" fmla="*/ 2203507 h 5283699"/>
              <a:gd name="connsiteX24" fmla="*/ 7720429 w 10049479"/>
              <a:gd name="connsiteY24" fmla="*/ 2010467 h 5283699"/>
              <a:gd name="connsiteX25" fmla="*/ 7608669 w 10049479"/>
              <a:gd name="connsiteY25" fmla="*/ 1573587 h 5283699"/>
              <a:gd name="connsiteX26" fmla="*/ 7822029 w 10049479"/>
              <a:gd name="connsiteY26" fmla="*/ 1339907 h 5283699"/>
              <a:gd name="connsiteX27" fmla="*/ 9884509 w 10049479"/>
              <a:gd name="connsiteY27" fmla="*/ 1299267 h 5283699"/>
              <a:gd name="connsiteX28" fmla="*/ 9925149 w 10049479"/>
              <a:gd name="connsiteY28" fmla="*/ 1319587 h 5283699"/>
              <a:gd name="connsiteX29" fmla="*/ 9935309 w 10049479"/>
              <a:gd name="connsiteY29" fmla="*/ 29267 h 5283699"/>
              <a:gd name="connsiteX30" fmla="*/ 9925149 w 10049479"/>
              <a:gd name="connsiteY30" fmla="*/ 903027 h 5283699"/>
              <a:gd name="connsiteX31" fmla="*/ 3107789 w 10049479"/>
              <a:gd name="connsiteY31" fmla="*/ 59747 h 5283699"/>
              <a:gd name="connsiteX0" fmla="*/ 3107789 w 10049479"/>
              <a:gd name="connsiteY0" fmla="*/ 59747 h 5283699"/>
              <a:gd name="connsiteX1" fmla="*/ 2670909 w 10049479"/>
              <a:gd name="connsiteY1" fmla="*/ 1715827 h 5283699"/>
              <a:gd name="connsiteX2" fmla="*/ 1969869 w 10049479"/>
              <a:gd name="connsiteY2" fmla="*/ 2051107 h 5283699"/>
              <a:gd name="connsiteX3" fmla="*/ 2051149 w 10049479"/>
              <a:gd name="connsiteY3" fmla="*/ 3473507 h 5283699"/>
              <a:gd name="connsiteX4" fmla="*/ 2040989 w 10049479"/>
              <a:gd name="connsiteY4" fmla="*/ 3483667 h 5283699"/>
              <a:gd name="connsiteX5" fmla="*/ 1431389 w 10049479"/>
              <a:gd name="connsiteY5" fmla="*/ 3199187 h 5283699"/>
              <a:gd name="connsiteX6" fmla="*/ 1553309 w 10049479"/>
              <a:gd name="connsiteY6" fmla="*/ 3443027 h 5283699"/>
              <a:gd name="connsiteX7" fmla="*/ 1350109 w 10049479"/>
              <a:gd name="connsiteY7" fmla="*/ 3524307 h 5283699"/>
              <a:gd name="connsiteX8" fmla="*/ 1339949 w 10049479"/>
              <a:gd name="connsiteY8" fmla="*/ 4133907 h 5283699"/>
              <a:gd name="connsiteX9" fmla="*/ 1238349 w 10049479"/>
              <a:gd name="connsiteY9" fmla="*/ 4367587 h 5283699"/>
              <a:gd name="connsiteX10" fmla="*/ 608429 w 10049479"/>
              <a:gd name="connsiteY10" fmla="*/ 4052627 h 5283699"/>
              <a:gd name="connsiteX11" fmla="*/ 100429 w 10049479"/>
              <a:gd name="connsiteY11" fmla="*/ 4377747 h 5283699"/>
              <a:gd name="connsiteX12" fmla="*/ 23213 w 10049479"/>
              <a:gd name="connsiteY12" fmla="*/ 4484876 h 5283699"/>
              <a:gd name="connsiteX13" fmla="*/ 391003 w 10049479"/>
              <a:gd name="connsiteY13" fmla="*/ 4720015 h 5283699"/>
              <a:gd name="connsiteX14" fmla="*/ 647035 w 10049479"/>
              <a:gd name="connsiteY14" fmla="*/ 4691471 h 5283699"/>
              <a:gd name="connsiteX15" fmla="*/ 817724 w 10049479"/>
              <a:gd name="connsiteY15" fmla="*/ 4948367 h 5283699"/>
              <a:gd name="connsiteX16" fmla="*/ 1624429 w 10049479"/>
              <a:gd name="connsiteY16" fmla="*/ 5251967 h 5283699"/>
              <a:gd name="connsiteX17" fmla="*/ 2000348 w 10049479"/>
              <a:gd name="connsiteY17" fmla="*/ 5171008 h 5283699"/>
              <a:gd name="connsiteX18" fmla="*/ 3534509 w 10049479"/>
              <a:gd name="connsiteY18" fmla="*/ 4337107 h 5283699"/>
              <a:gd name="connsiteX19" fmla="*/ 4428589 w 10049479"/>
              <a:gd name="connsiteY19" fmla="*/ 3717347 h 5283699"/>
              <a:gd name="connsiteX20" fmla="*/ 4936589 w 10049479"/>
              <a:gd name="connsiteY20" fmla="*/ 2345747 h 5283699"/>
              <a:gd name="connsiteX21" fmla="*/ 4824829 w 10049479"/>
              <a:gd name="connsiteY21" fmla="*/ 1959667 h 5283699"/>
              <a:gd name="connsiteX22" fmla="*/ 5952589 w 10049479"/>
              <a:gd name="connsiteY22" fmla="*/ 2152707 h 5283699"/>
              <a:gd name="connsiteX23" fmla="*/ 6968589 w 10049479"/>
              <a:gd name="connsiteY23" fmla="*/ 2203507 h 5283699"/>
              <a:gd name="connsiteX24" fmla="*/ 7720429 w 10049479"/>
              <a:gd name="connsiteY24" fmla="*/ 2010467 h 5283699"/>
              <a:gd name="connsiteX25" fmla="*/ 7608669 w 10049479"/>
              <a:gd name="connsiteY25" fmla="*/ 1573587 h 5283699"/>
              <a:gd name="connsiteX26" fmla="*/ 7822029 w 10049479"/>
              <a:gd name="connsiteY26" fmla="*/ 1339907 h 5283699"/>
              <a:gd name="connsiteX27" fmla="*/ 9884509 w 10049479"/>
              <a:gd name="connsiteY27" fmla="*/ 1299267 h 5283699"/>
              <a:gd name="connsiteX28" fmla="*/ 9925149 w 10049479"/>
              <a:gd name="connsiteY28" fmla="*/ 1319587 h 5283699"/>
              <a:gd name="connsiteX29" fmla="*/ 9935309 w 10049479"/>
              <a:gd name="connsiteY29" fmla="*/ 29267 h 5283699"/>
              <a:gd name="connsiteX30" fmla="*/ 9925149 w 10049479"/>
              <a:gd name="connsiteY30" fmla="*/ 903027 h 5283699"/>
              <a:gd name="connsiteX31" fmla="*/ 3107789 w 10049479"/>
              <a:gd name="connsiteY31" fmla="*/ 59747 h 5283699"/>
              <a:gd name="connsiteX0" fmla="*/ 3100123 w 10041813"/>
              <a:gd name="connsiteY0" fmla="*/ 59747 h 5283699"/>
              <a:gd name="connsiteX1" fmla="*/ 2663243 w 10041813"/>
              <a:gd name="connsiteY1" fmla="*/ 1715827 h 5283699"/>
              <a:gd name="connsiteX2" fmla="*/ 1962203 w 10041813"/>
              <a:gd name="connsiteY2" fmla="*/ 2051107 h 5283699"/>
              <a:gd name="connsiteX3" fmla="*/ 2043483 w 10041813"/>
              <a:gd name="connsiteY3" fmla="*/ 3473507 h 5283699"/>
              <a:gd name="connsiteX4" fmla="*/ 2033323 w 10041813"/>
              <a:gd name="connsiteY4" fmla="*/ 3483667 h 5283699"/>
              <a:gd name="connsiteX5" fmla="*/ 1423723 w 10041813"/>
              <a:gd name="connsiteY5" fmla="*/ 3199187 h 5283699"/>
              <a:gd name="connsiteX6" fmla="*/ 1545643 w 10041813"/>
              <a:gd name="connsiteY6" fmla="*/ 3443027 h 5283699"/>
              <a:gd name="connsiteX7" fmla="*/ 1342443 w 10041813"/>
              <a:gd name="connsiteY7" fmla="*/ 3524307 h 5283699"/>
              <a:gd name="connsiteX8" fmla="*/ 1332283 w 10041813"/>
              <a:gd name="connsiteY8" fmla="*/ 4133907 h 5283699"/>
              <a:gd name="connsiteX9" fmla="*/ 1230683 w 10041813"/>
              <a:gd name="connsiteY9" fmla="*/ 4367587 h 5283699"/>
              <a:gd name="connsiteX10" fmla="*/ 600763 w 10041813"/>
              <a:gd name="connsiteY10" fmla="*/ 4052627 h 5283699"/>
              <a:gd name="connsiteX11" fmla="*/ 92763 w 10041813"/>
              <a:gd name="connsiteY11" fmla="*/ 4377747 h 5283699"/>
              <a:gd name="connsiteX12" fmla="*/ 15547 w 10041813"/>
              <a:gd name="connsiteY12" fmla="*/ 4484876 h 5283699"/>
              <a:gd name="connsiteX13" fmla="*/ 279705 w 10041813"/>
              <a:gd name="connsiteY13" fmla="*/ 4662928 h 5283699"/>
              <a:gd name="connsiteX14" fmla="*/ 383337 w 10041813"/>
              <a:gd name="connsiteY14" fmla="*/ 4720015 h 5283699"/>
              <a:gd name="connsiteX15" fmla="*/ 639369 w 10041813"/>
              <a:gd name="connsiteY15" fmla="*/ 4691471 h 5283699"/>
              <a:gd name="connsiteX16" fmla="*/ 810058 w 10041813"/>
              <a:gd name="connsiteY16" fmla="*/ 4948367 h 5283699"/>
              <a:gd name="connsiteX17" fmla="*/ 1616763 w 10041813"/>
              <a:gd name="connsiteY17" fmla="*/ 5251967 h 5283699"/>
              <a:gd name="connsiteX18" fmla="*/ 1992682 w 10041813"/>
              <a:gd name="connsiteY18" fmla="*/ 5171008 h 5283699"/>
              <a:gd name="connsiteX19" fmla="*/ 3526843 w 10041813"/>
              <a:gd name="connsiteY19" fmla="*/ 4337107 h 5283699"/>
              <a:gd name="connsiteX20" fmla="*/ 4420923 w 10041813"/>
              <a:gd name="connsiteY20" fmla="*/ 3717347 h 5283699"/>
              <a:gd name="connsiteX21" fmla="*/ 4928923 w 10041813"/>
              <a:gd name="connsiteY21" fmla="*/ 2345747 h 5283699"/>
              <a:gd name="connsiteX22" fmla="*/ 4817163 w 10041813"/>
              <a:gd name="connsiteY22" fmla="*/ 1959667 h 5283699"/>
              <a:gd name="connsiteX23" fmla="*/ 5944923 w 10041813"/>
              <a:gd name="connsiteY23" fmla="*/ 2152707 h 5283699"/>
              <a:gd name="connsiteX24" fmla="*/ 6960923 w 10041813"/>
              <a:gd name="connsiteY24" fmla="*/ 2203507 h 5283699"/>
              <a:gd name="connsiteX25" fmla="*/ 7712763 w 10041813"/>
              <a:gd name="connsiteY25" fmla="*/ 2010467 h 5283699"/>
              <a:gd name="connsiteX26" fmla="*/ 7601003 w 10041813"/>
              <a:gd name="connsiteY26" fmla="*/ 1573587 h 5283699"/>
              <a:gd name="connsiteX27" fmla="*/ 7814363 w 10041813"/>
              <a:gd name="connsiteY27" fmla="*/ 1339907 h 5283699"/>
              <a:gd name="connsiteX28" fmla="*/ 9876843 w 10041813"/>
              <a:gd name="connsiteY28" fmla="*/ 1299267 h 5283699"/>
              <a:gd name="connsiteX29" fmla="*/ 9917483 w 10041813"/>
              <a:gd name="connsiteY29" fmla="*/ 1319587 h 5283699"/>
              <a:gd name="connsiteX30" fmla="*/ 9927643 w 10041813"/>
              <a:gd name="connsiteY30" fmla="*/ 29267 h 5283699"/>
              <a:gd name="connsiteX31" fmla="*/ 9917483 w 10041813"/>
              <a:gd name="connsiteY31" fmla="*/ 903027 h 5283699"/>
              <a:gd name="connsiteX32" fmla="*/ 3100123 w 10041813"/>
              <a:gd name="connsiteY32" fmla="*/ 59747 h 5283699"/>
              <a:gd name="connsiteX0" fmla="*/ 3105984 w 10047674"/>
              <a:gd name="connsiteY0" fmla="*/ 59747 h 5283699"/>
              <a:gd name="connsiteX1" fmla="*/ 2669104 w 10047674"/>
              <a:gd name="connsiteY1" fmla="*/ 1715827 h 5283699"/>
              <a:gd name="connsiteX2" fmla="*/ 1968064 w 10047674"/>
              <a:gd name="connsiteY2" fmla="*/ 2051107 h 5283699"/>
              <a:gd name="connsiteX3" fmla="*/ 2049344 w 10047674"/>
              <a:gd name="connsiteY3" fmla="*/ 3473507 h 5283699"/>
              <a:gd name="connsiteX4" fmla="*/ 2039184 w 10047674"/>
              <a:gd name="connsiteY4" fmla="*/ 3483667 h 5283699"/>
              <a:gd name="connsiteX5" fmla="*/ 1429584 w 10047674"/>
              <a:gd name="connsiteY5" fmla="*/ 3199187 h 5283699"/>
              <a:gd name="connsiteX6" fmla="*/ 1551504 w 10047674"/>
              <a:gd name="connsiteY6" fmla="*/ 3443027 h 5283699"/>
              <a:gd name="connsiteX7" fmla="*/ 1348304 w 10047674"/>
              <a:gd name="connsiteY7" fmla="*/ 3524307 h 5283699"/>
              <a:gd name="connsiteX8" fmla="*/ 1338144 w 10047674"/>
              <a:gd name="connsiteY8" fmla="*/ 4133907 h 5283699"/>
              <a:gd name="connsiteX9" fmla="*/ 1236544 w 10047674"/>
              <a:gd name="connsiteY9" fmla="*/ 4367587 h 5283699"/>
              <a:gd name="connsiteX10" fmla="*/ 606624 w 10047674"/>
              <a:gd name="connsiteY10" fmla="*/ 4052627 h 5283699"/>
              <a:gd name="connsiteX11" fmla="*/ 98624 w 10047674"/>
              <a:gd name="connsiteY11" fmla="*/ 4377747 h 5283699"/>
              <a:gd name="connsiteX12" fmla="*/ 21408 w 10047674"/>
              <a:gd name="connsiteY12" fmla="*/ 4484876 h 5283699"/>
              <a:gd name="connsiteX13" fmla="*/ 364814 w 10047674"/>
              <a:gd name="connsiteY13" fmla="*/ 5011163 h 5283699"/>
              <a:gd name="connsiteX14" fmla="*/ 389198 w 10047674"/>
              <a:gd name="connsiteY14" fmla="*/ 4720015 h 5283699"/>
              <a:gd name="connsiteX15" fmla="*/ 645230 w 10047674"/>
              <a:gd name="connsiteY15" fmla="*/ 4691471 h 5283699"/>
              <a:gd name="connsiteX16" fmla="*/ 815919 w 10047674"/>
              <a:gd name="connsiteY16" fmla="*/ 4948367 h 5283699"/>
              <a:gd name="connsiteX17" fmla="*/ 1622624 w 10047674"/>
              <a:gd name="connsiteY17" fmla="*/ 5251967 h 5283699"/>
              <a:gd name="connsiteX18" fmla="*/ 1998543 w 10047674"/>
              <a:gd name="connsiteY18" fmla="*/ 5171008 h 5283699"/>
              <a:gd name="connsiteX19" fmla="*/ 3532704 w 10047674"/>
              <a:gd name="connsiteY19" fmla="*/ 4337107 h 5283699"/>
              <a:gd name="connsiteX20" fmla="*/ 4426784 w 10047674"/>
              <a:gd name="connsiteY20" fmla="*/ 3717347 h 5283699"/>
              <a:gd name="connsiteX21" fmla="*/ 4934784 w 10047674"/>
              <a:gd name="connsiteY21" fmla="*/ 2345747 h 5283699"/>
              <a:gd name="connsiteX22" fmla="*/ 4823024 w 10047674"/>
              <a:gd name="connsiteY22" fmla="*/ 1959667 h 5283699"/>
              <a:gd name="connsiteX23" fmla="*/ 5950784 w 10047674"/>
              <a:gd name="connsiteY23" fmla="*/ 2152707 h 5283699"/>
              <a:gd name="connsiteX24" fmla="*/ 6966784 w 10047674"/>
              <a:gd name="connsiteY24" fmla="*/ 2203507 h 5283699"/>
              <a:gd name="connsiteX25" fmla="*/ 7718624 w 10047674"/>
              <a:gd name="connsiteY25" fmla="*/ 2010467 h 5283699"/>
              <a:gd name="connsiteX26" fmla="*/ 7606864 w 10047674"/>
              <a:gd name="connsiteY26" fmla="*/ 1573587 h 5283699"/>
              <a:gd name="connsiteX27" fmla="*/ 7820224 w 10047674"/>
              <a:gd name="connsiteY27" fmla="*/ 1339907 h 5283699"/>
              <a:gd name="connsiteX28" fmla="*/ 9882704 w 10047674"/>
              <a:gd name="connsiteY28" fmla="*/ 1299267 h 5283699"/>
              <a:gd name="connsiteX29" fmla="*/ 9923344 w 10047674"/>
              <a:gd name="connsiteY29" fmla="*/ 1319587 h 5283699"/>
              <a:gd name="connsiteX30" fmla="*/ 9933504 w 10047674"/>
              <a:gd name="connsiteY30" fmla="*/ 29267 h 5283699"/>
              <a:gd name="connsiteX31" fmla="*/ 9923344 w 10047674"/>
              <a:gd name="connsiteY31" fmla="*/ 903027 h 5283699"/>
              <a:gd name="connsiteX32" fmla="*/ 3105984 w 10047674"/>
              <a:gd name="connsiteY32" fmla="*/ 59747 h 5283699"/>
              <a:gd name="connsiteX0" fmla="*/ 3088872 w 10030562"/>
              <a:gd name="connsiteY0" fmla="*/ 59747 h 5283699"/>
              <a:gd name="connsiteX1" fmla="*/ 2651992 w 10030562"/>
              <a:gd name="connsiteY1" fmla="*/ 1715827 h 5283699"/>
              <a:gd name="connsiteX2" fmla="*/ 1950952 w 10030562"/>
              <a:gd name="connsiteY2" fmla="*/ 2051107 h 5283699"/>
              <a:gd name="connsiteX3" fmla="*/ 2032232 w 10030562"/>
              <a:gd name="connsiteY3" fmla="*/ 3473507 h 5283699"/>
              <a:gd name="connsiteX4" fmla="*/ 2022072 w 10030562"/>
              <a:gd name="connsiteY4" fmla="*/ 3483667 h 5283699"/>
              <a:gd name="connsiteX5" fmla="*/ 1412472 w 10030562"/>
              <a:gd name="connsiteY5" fmla="*/ 3199187 h 5283699"/>
              <a:gd name="connsiteX6" fmla="*/ 1534392 w 10030562"/>
              <a:gd name="connsiteY6" fmla="*/ 3443027 h 5283699"/>
              <a:gd name="connsiteX7" fmla="*/ 1331192 w 10030562"/>
              <a:gd name="connsiteY7" fmla="*/ 3524307 h 5283699"/>
              <a:gd name="connsiteX8" fmla="*/ 1321032 w 10030562"/>
              <a:gd name="connsiteY8" fmla="*/ 4133907 h 5283699"/>
              <a:gd name="connsiteX9" fmla="*/ 1219432 w 10030562"/>
              <a:gd name="connsiteY9" fmla="*/ 4367587 h 5283699"/>
              <a:gd name="connsiteX10" fmla="*/ 589512 w 10030562"/>
              <a:gd name="connsiteY10" fmla="*/ 4052627 h 5283699"/>
              <a:gd name="connsiteX11" fmla="*/ 81512 w 10030562"/>
              <a:gd name="connsiteY11" fmla="*/ 4377747 h 5283699"/>
              <a:gd name="connsiteX12" fmla="*/ 4296 w 10030562"/>
              <a:gd name="connsiteY12" fmla="*/ 4484876 h 5283699"/>
              <a:gd name="connsiteX13" fmla="*/ 116054 w 10030562"/>
              <a:gd name="connsiteY13" fmla="*/ 4685763 h 5283699"/>
              <a:gd name="connsiteX14" fmla="*/ 347702 w 10030562"/>
              <a:gd name="connsiteY14" fmla="*/ 5011163 h 5283699"/>
              <a:gd name="connsiteX15" fmla="*/ 372086 w 10030562"/>
              <a:gd name="connsiteY15" fmla="*/ 4720015 h 5283699"/>
              <a:gd name="connsiteX16" fmla="*/ 628118 w 10030562"/>
              <a:gd name="connsiteY16" fmla="*/ 4691471 h 5283699"/>
              <a:gd name="connsiteX17" fmla="*/ 798807 w 10030562"/>
              <a:gd name="connsiteY17" fmla="*/ 4948367 h 5283699"/>
              <a:gd name="connsiteX18" fmla="*/ 1605512 w 10030562"/>
              <a:gd name="connsiteY18" fmla="*/ 5251967 h 5283699"/>
              <a:gd name="connsiteX19" fmla="*/ 1981431 w 10030562"/>
              <a:gd name="connsiteY19" fmla="*/ 5171008 h 5283699"/>
              <a:gd name="connsiteX20" fmla="*/ 3515592 w 10030562"/>
              <a:gd name="connsiteY20" fmla="*/ 4337107 h 5283699"/>
              <a:gd name="connsiteX21" fmla="*/ 4409672 w 10030562"/>
              <a:gd name="connsiteY21" fmla="*/ 3717347 h 5283699"/>
              <a:gd name="connsiteX22" fmla="*/ 4917672 w 10030562"/>
              <a:gd name="connsiteY22" fmla="*/ 2345747 h 5283699"/>
              <a:gd name="connsiteX23" fmla="*/ 4805912 w 10030562"/>
              <a:gd name="connsiteY23" fmla="*/ 1959667 h 5283699"/>
              <a:gd name="connsiteX24" fmla="*/ 5933672 w 10030562"/>
              <a:gd name="connsiteY24" fmla="*/ 2152707 h 5283699"/>
              <a:gd name="connsiteX25" fmla="*/ 6949672 w 10030562"/>
              <a:gd name="connsiteY25" fmla="*/ 2203507 h 5283699"/>
              <a:gd name="connsiteX26" fmla="*/ 7701512 w 10030562"/>
              <a:gd name="connsiteY26" fmla="*/ 2010467 h 5283699"/>
              <a:gd name="connsiteX27" fmla="*/ 7589752 w 10030562"/>
              <a:gd name="connsiteY27" fmla="*/ 1573587 h 5283699"/>
              <a:gd name="connsiteX28" fmla="*/ 7803112 w 10030562"/>
              <a:gd name="connsiteY28" fmla="*/ 1339907 h 5283699"/>
              <a:gd name="connsiteX29" fmla="*/ 9865592 w 10030562"/>
              <a:gd name="connsiteY29" fmla="*/ 1299267 h 5283699"/>
              <a:gd name="connsiteX30" fmla="*/ 9906232 w 10030562"/>
              <a:gd name="connsiteY30" fmla="*/ 1319587 h 5283699"/>
              <a:gd name="connsiteX31" fmla="*/ 9916392 w 10030562"/>
              <a:gd name="connsiteY31" fmla="*/ 29267 h 5283699"/>
              <a:gd name="connsiteX32" fmla="*/ 9906232 w 10030562"/>
              <a:gd name="connsiteY32" fmla="*/ 903027 h 5283699"/>
              <a:gd name="connsiteX33" fmla="*/ 3088872 w 10030562"/>
              <a:gd name="connsiteY33" fmla="*/ 59747 h 5283699"/>
              <a:gd name="connsiteX0" fmla="*/ 3156391 w 10098081"/>
              <a:gd name="connsiteY0" fmla="*/ 59747 h 5283699"/>
              <a:gd name="connsiteX1" fmla="*/ 2719511 w 10098081"/>
              <a:gd name="connsiteY1" fmla="*/ 1715827 h 5283699"/>
              <a:gd name="connsiteX2" fmla="*/ 2018471 w 10098081"/>
              <a:gd name="connsiteY2" fmla="*/ 2051107 h 5283699"/>
              <a:gd name="connsiteX3" fmla="*/ 2099751 w 10098081"/>
              <a:gd name="connsiteY3" fmla="*/ 3473507 h 5283699"/>
              <a:gd name="connsiteX4" fmla="*/ 2089591 w 10098081"/>
              <a:gd name="connsiteY4" fmla="*/ 3483667 h 5283699"/>
              <a:gd name="connsiteX5" fmla="*/ 1479991 w 10098081"/>
              <a:gd name="connsiteY5" fmla="*/ 3199187 h 5283699"/>
              <a:gd name="connsiteX6" fmla="*/ 1601911 w 10098081"/>
              <a:gd name="connsiteY6" fmla="*/ 3443027 h 5283699"/>
              <a:gd name="connsiteX7" fmla="*/ 1398711 w 10098081"/>
              <a:gd name="connsiteY7" fmla="*/ 3524307 h 5283699"/>
              <a:gd name="connsiteX8" fmla="*/ 1388551 w 10098081"/>
              <a:gd name="connsiteY8" fmla="*/ 4133907 h 5283699"/>
              <a:gd name="connsiteX9" fmla="*/ 1286951 w 10098081"/>
              <a:gd name="connsiteY9" fmla="*/ 4367587 h 5283699"/>
              <a:gd name="connsiteX10" fmla="*/ 657031 w 10098081"/>
              <a:gd name="connsiteY10" fmla="*/ 4052627 h 5283699"/>
              <a:gd name="connsiteX11" fmla="*/ 149031 w 10098081"/>
              <a:gd name="connsiteY11" fmla="*/ 4377747 h 5283699"/>
              <a:gd name="connsiteX12" fmla="*/ 71815 w 10098081"/>
              <a:gd name="connsiteY12" fmla="*/ 4484876 h 5283699"/>
              <a:gd name="connsiteX13" fmla="*/ 18981 w 10098081"/>
              <a:gd name="connsiteY13" fmla="*/ 4560171 h 5283699"/>
              <a:gd name="connsiteX14" fmla="*/ 415221 w 10098081"/>
              <a:gd name="connsiteY14" fmla="*/ 5011163 h 5283699"/>
              <a:gd name="connsiteX15" fmla="*/ 439605 w 10098081"/>
              <a:gd name="connsiteY15" fmla="*/ 4720015 h 5283699"/>
              <a:gd name="connsiteX16" fmla="*/ 695637 w 10098081"/>
              <a:gd name="connsiteY16" fmla="*/ 4691471 h 5283699"/>
              <a:gd name="connsiteX17" fmla="*/ 866326 w 10098081"/>
              <a:gd name="connsiteY17" fmla="*/ 4948367 h 5283699"/>
              <a:gd name="connsiteX18" fmla="*/ 1673031 w 10098081"/>
              <a:gd name="connsiteY18" fmla="*/ 5251967 h 5283699"/>
              <a:gd name="connsiteX19" fmla="*/ 2048950 w 10098081"/>
              <a:gd name="connsiteY19" fmla="*/ 5171008 h 5283699"/>
              <a:gd name="connsiteX20" fmla="*/ 3583111 w 10098081"/>
              <a:gd name="connsiteY20" fmla="*/ 4337107 h 5283699"/>
              <a:gd name="connsiteX21" fmla="*/ 4477191 w 10098081"/>
              <a:gd name="connsiteY21" fmla="*/ 3717347 h 5283699"/>
              <a:gd name="connsiteX22" fmla="*/ 4985191 w 10098081"/>
              <a:gd name="connsiteY22" fmla="*/ 2345747 h 5283699"/>
              <a:gd name="connsiteX23" fmla="*/ 4873431 w 10098081"/>
              <a:gd name="connsiteY23" fmla="*/ 1959667 h 5283699"/>
              <a:gd name="connsiteX24" fmla="*/ 6001191 w 10098081"/>
              <a:gd name="connsiteY24" fmla="*/ 2152707 h 5283699"/>
              <a:gd name="connsiteX25" fmla="*/ 7017191 w 10098081"/>
              <a:gd name="connsiteY25" fmla="*/ 2203507 h 5283699"/>
              <a:gd name="connsiteX26" fmla="*/ 7769031 w 10098081"/>
              <a:gd name="connsiteY26" fmla="*/ 2010467 h 5283699"/>
              <a:gd name="connsiteX27" fmla="*/ 7657271 w 10098081"/>
              <a:gd name="connsiteY27" fmla="*/ 1573587 h 5283699"/>
              <a:gd name="connsiteX28" fmla="*/ 7870631 w 10098081"/>
              <a:gd name="connsiteY28" fmla="*/ 1339907 h 5283699"/>
              <a:gd name="connsiteX29" fmla="*/ 9933111 w 10098081"/>
              <a:gd name="connsiteY29" fmla="*/ 1299267 h 5283699"/>
              <a:gd name="connsiteX30" fmla="*/ 9973751 w 10098081"/>
              <a:gd name="connsiteY30" fmla="*/ 1319587 h 5283699"/>
              <a:gd name="connsiteX31" fmla="*/ 9983911 w 10098081"/>
              <a:gd name="connsiteY31" fmla="*/ 29267 h 5283699"/>
              <a:gd name="connsiteX32" fmla="*/ 9973751 w 10098081"/>
              <a:gd name="connsiteY32" fmla="*/ 903027 h 5283699"/>
              <a:gd name="connsiteX33" fmla="*/ 3156391 w 10098081"/>
              <a:gd name="connsiteY33" fmla="*/ 59747 h 5283699"/>
              <a:gd name="connsiteX0" fmla="*/ 3156391 w 10098081"/>
              <a:gd name="connsiteY0" fmla="*/ 59747 h 5278199"/>
              <a:gd name="connsiteX1" fmla="*/ 2719511 w 10098081"/>
              <a:gd name="connsiteY1" fmla="*/ 1715827 h 5278199"/>
              <a:gd name="connsiteX2" fmla="*/ 2018471 w 10098081"/>
              <a:gd name="connsiteY2" fmla="*/ 2051107 h 5278199"/>
              <a:gd name="connsiteX3" fmla="*/ 2099751 w 10098081"/>
              <a:gd name="connsiteY3" fmla="*/ 3473507 h 5278199"/>
              <a:gd name="connsiteX4" fmla="*/ 2089591 w 10098081"/>
              <a:gd name="connsiteY4" fmla="*/ 3483667 h 5278199"/>
              <a:gd name="connsiteX5" fmla="*/ 1479991 w 10098081"/>
              <a:gd name="connsiteY5" fmla="*/ 3199187 h 5278199"/>
              <a:gd name="connsiteX6" fmla="*/ 1601911 w 10098081"/>
              <a:gd name="connsiteY6" fmla="*/ 3443027 h 5278199"/>
              <a:gd name="connsiteX7" fmla="*/ 1398711 w 10098081"/>
              <a:gd name="connsiteY7" fmla="*/ 3524307 h 5278199"/>
              <a:gd name="connsiteX8" fmla="*/ 1388551 w 10098081"/>
              <a:gd name="connsiteY8" fmla="*/ 4133907 h 5278199"/>
              <a:gd name="connsiteX9" fmla="*/ 1286951 w 10098081"/>
              <a:gd name="connsiteY9" fmla="*/ 4367587 h 5278199"/>
              <a:gd name="connsiteX10" fmla="*/ 657031 w 10098081"/>
              <a:gd name="connsiteY10" fmla="*/ 4052627 h 5278199"/>
              <a:gd name="connsiteX11" fmla="*/ 149031 w 10098081"/>
              <a:gd name="connsiteY11" fmla="*/ 4377747 h 5278199"/>
              <a:gd name="connsiteX12" fmla="*/ 71815 w 10098081"/>
              <a:gd name="connsiteY12" fmla="*/ 4484876 h 5278199"/>
              <a:gd name="connsiteX13" fmla="*/ 18981 w 10098081"/>
              <a:gd name="connsiteY13" fmla="*/ 4560171 h 5278199"/>
              <a:gd name="connsiteX14" fmla="*/ 415221 w 10098081"/>
              <a:gd name="connsiteY14" fmla="*/ 5011163 h 5278199"/>
              <a:gd name="connsiteX15" fmla="*/ 439605 w 10098081"/>
              <a:gd name="connsiteY15" fmla="*/ 4720015 h 5278199"/>
              <a:gd name="connsiteX16" fmla="*/ 695637 w 10098081"/>
              <a:gd name="connsiteY16" fmla="*/ 4691471 h 5278199"/>
              <a:gd name="connsiteX17" fmla="*/ 866326 w 10098081"/>
              <a:gd name="connsiteY17" fmla="*/ 4948367 h 5278199"/>
              <a:gd name="connsiteX18" fmla="*/ 1049206 w 10098081"/>
              <a:gd name="connsiteY18" fmla="*/ 5028289 h 5278199"/>
              <a:gd name="connsiteX19" fmla="*/ 1673031 w 10098081"/>
              <a:gd name="connsiteY19" fmla="*/ 5251967 h 5278199"/>
              <a:gd name="connsiteX20" fmla="*/ 2048950 w 10098081"/>
              <a:gd name="connsiteY20" fmla="*/ 5171008 h 5278199"/>
              <a:gd name="connsiteX21" fmla="*/ 3583111 w 10098081"/>
              <a:gd name="connsiteY21" fmla="*/ 4337107 h 5278199"/>
              <a:gd name="connsiteX22" fmla="*/ 4477191 w 10098081"/>
              <a:gd name="connsiteY22" fmla="*/ 3717347 h 5278199"/>
              <a:gd name="connsiteX23" fmla="*/ 4985191 w 10098081"/>
              <a:gd name="connsiteY23" fmla="*/ 2345747 h 5278199"/>
              <a:gd name="connsiteX24" fmla="*/ 4873431 w 10098081"/>
              <a:gd name="connsiteY24" fmla="*/ 1959667 h 5278199"/>
              <a:gd name="connsiteX25" fmla="*/ 6001191 w 10098081"/>
              <a:gd name="connsiteY25" fmla="*/ 2152707 h 5278199"/>
              <a:gd name="connsiteX26" fmla="*/ 7017191 w 10098081"/>
              <a:gd name="connsiteY26" fmla="*/ 2203507 h 5278199"/>
              <a:gd name="connsiteX27" fmla="*/ 7769031 w 10098081"/>
              <a:gd name="connsiteY27" fmla="*/ 2010467 h 5278199"/>
              <a:gd name="connsiteX28" fmla="*/ 7657271 w 10098081"/>
              <a:gd name="connsiteY28" fmla="*/ 1573587 h 5278199"/>
              <a:gd name="connsiteX29" fmla="*/ 7870631 w 10098081"/>
              <a:gd name="connsiteY29" fmla="*/ 1339907 h 5278199"/>
              <a:gd name="connsiteX30" fmla="*/ 9933111 w 10098081"/>
              <a:gd name="connsiteY30" fmla="*/ 1299267 h 5278199"/>
              <a:gd name="connsiteX31" fmla="*/ 9973751 w 10098081"/>
              <a:gd name="connsiteY31" fmla="*/ 1319587 h 5278199"/>
              <a:gd name="connsiteX32" fmla="*/ 9983911 w 10098081"/>
              <a:gd name="connsiteY32" fmla="*/ 29267 h 5278199"/>
              <a:gd name="connsiteX33" fmla="*/ 9973751 w 10098081"/>
              <a:gd name="connsiteY33" fmla="*/ 903027 h 5278199"/>
              <a:gd name="connsiteX34" fmla="*/ 3156391 w 10098081"/>
              <a:gd name="connsiteY34" fmla="*/ 59747 h 5278199"/>
              <a:gd name="connsiteX0" fmla="*/ 3156391 w 10098081"/>
              <a:gd name="connsiteY0" fmla="*/ 59747 h 5278199"/>
              <a:gd name="connsiteX1" fmla="*/ 2719511 w 10098081"/>
              <a:gd name="connsiteY1" fmla="*/ 1715827 h 5278199"/>
              <a:gd name="connsiteX2" fmla="*/ 2018471 w 10098081"/>
              <a:gd name="connsiteY2" fmla="*/ 2051107 h 5278199"/>
              <a:gd name="connsiteX3" fmla="*/ 2099751 w 10098081"/>
              <a:gd name="connsiteY3" fmla="*/ 3473507 h 5278199"/>
              <a:gd name="connsiteX4" fmla="*/ 2089591 w 10098081"/>
              <a:gd name="connsiteY4" fmla="*/ 3483667 h 5278199"/>
              <a:gd name="connsiteX5" fmla="*/ 1479991 w 10098081"/>
              <a:gd name="connsiteY5" fmla="*/ 3199187 h 5278199"/>
              <a:gd name="connsiteX6" fmla="*/ 1601911 w 10098081"/>
              <a:gd name="connsiteY6" fmla="*/ 3443027 h 5278199"/>
              <a:gd name="connsiteX7" fmla="*/ 1398711 w 10098081"/>
              <a:gd name="connsiteY7" fmla="*/ 3524307 h 5278199"/>
              <a:gd name="connsiteX8" fmla="*/ 1388551 w 10098081"/>
              <a:gd name="connsiteY8" fmla="*/ 4133907 h 5278199"/>
              <a:gd name="connsiteX9" fmla="*/ 1286951 w 10098081"/>
              <a:gd name="connsiteY9" fmla="*/ 4367587 h 5278199"/>
              <a:gd name="connsiteX10" fmla="*/ 657031 w 10098081"/>
              <a:gd name="connsiteY10" fmla="*/ 4052627 h 5278199"/>
              <a:gd name="connsiteX11" fmla="*/ 149031 w 10098081"/>
              <a:gd name="connsiteY11" fmla="*/ 4377747 h 5278199"/>
              <a:gd name="connsiteX12" fmla="*/ 71815 w 10098081"/>
              <a:gd name="connsiteY12" fmla="*/ 4484876 h 5278199"/>
              <a:gd name="connsiteX13" fmla="*/ 18981 w 10098081"/>
              <a:gd name="connsiteY13" fmla="*/ 4560171 h 5278199"/>
              <a:gd name="connsiteX14" fmla="*/ 415221 w 10098081"/>
              <a:gd name="connsiteY14" fmla="*/ 5011163 h 5278199"/>
              <a:gd name="connsiteX15" fmla="*/ 439605 w 10098081"/>
              <a:gd name="connsiteY15" fmla="*/ 4720015 h 5278199"/>
              <a:gd name="connsiteX16" fmla="*/ 695637 w 10098081"/>
              <a:gd name="connsiteY16" fmla="*/ 4691471 h 5278199"/>
              <a:gd name="connsiteX17" fmla="*/ 799270 w 10098081"/>
              <a:gd name="connsiteY17" fmla="*/ 4817065 h 5278199"/>
              <a:gd name="connsiteX18" fmla="*/ 866326 w 10098081"/>
              <a:gd name="connsiteY18" fmla="*/ 4948367 h 5278199"/>
              <a:gd name="connsiteX19" fmla="*/ 1049206 w 10098081"/>
              <a:gd name="connsiteY19" fmla="*/ 5028289 h 5278199"/>
              <a:gd name="connsiteX20" fmla="*/ 1673031 w 10098081"/>
              <a:gd name="connsiteY20" fmla="*/ 5251967 h 5278199"/>
              <a:gd name="connsiteX21" fmla="*/ 2048950 w 10098081"/>
              <a:gd name="connsiteY21" fmla="*/ 5171008 h 5278199"/>
              <a:gd name="connsiteX22" fmla="*/ 3583111 w 10098081"/>
              <a:gd name="connsiteY22" fmla="*/ 4337107 h 5278199"/>
              <a:gd name="connsiteX23" fmla="*/ 4477191 w 10098081"/>
              <a:gd name="connsiteY23" fmla="*/ 3717347 h 5278199"/>
              <a:gd name="connsiteX24" fmla="*/ 4985191 w 10098081"/>
              <a:gd name="connsiteY24" fmla="*/ 2345747 h 5278199"/>
              <a:gd name="connsiteX25" fmla="*/ 4873431 w 10098081"/>
              <a:gd name="connsiteY25" fmla="*/ 1959667 h 5278199"/>
              <a:gd name="connsiteX26" fmla="*/ 6001191 w 10098081"/>
              <a:gd name="connsiteY26" fmla="*/ 2152707 h 5278199"/>
              <a:gd name="connsiteX27" fmla="*/ 7017191 w 10098081"/>
              <a:gd name="connsiteY27" fmla="*/ 2203507 h 5278199"/>
              <a:gd name="connsiteX28" fmla="*/ 7769031 w 10098081"/>
              <a:gd name="connsiteY28" fmla="*/ 2010467 h 5278199"/>
              <a:gd name="connsiteX29" fmla="*/ 7657271 w 10098081"/>
              <a:gd name="connsiteY29" fmla="*/ 1573587 h 5278199"/>
              <a:gd name="connsiteX30" fmla="*/ 7870631 w 10098081"/>
              <a:gd name="connsiteY30" fmla="*/ 1339907 h 5278199"/>
              <a:gd name="connsiteX31" fmla="*/ 9933111 w 10098081"/>
              <a:gd name="connsiteY31" fmla="*/ 1299267 h 5278199"/>
              <a:gd name="connsiteX32" fmla="*/ 9973751 w 10098081"/>
              <a:gd name="connsiteY32" fmla="*/ 1319587 h 5278199"/>
              <a:gd name="connsiteX33" fmla="*/ 9983911 w 10098081"/>
              <a:gd name="connsiteY33" fmla="*/ 29267 h 5278199"/>
              <a:gd name="connsiteX34" fmla="*/ 9973751 w 10098081"/>
              <a:gd name="connsiteY34" fmla="*/ 903027 h 5278199"/>
              <a:gd name="connsiteX35" fmla="*/ 3156391 w 10098081"/>
              <a:gd name="connsiteY35" fmla="*/ 59747 h 5278199"/>
              <a:gd name="connsiteX0" fmla="*/ 3156391 w 10098081"/>
              <a:gd name="connsiteY0" fmla="*/ 59747 h 5278199"/>
              <a:gd name="connsiteX1" fmla="*/ 2719511 w 10098081"/>
              <a:gd name="connsiteY1" fmla="*/ 1715827 h 5278199"/>
              <a:gd name="connsiteX2" fmla="*/ 2018471 w 10098081"/>
              <a:gd name="connsiteY2" fmla="*/ 2051107 h 5278199"/>
              <a:gd name="connsiteX3" fmla="*/ 2099751 w 10098081"/>
              <a:gd name="connsiteY3" fmla="*/ 3473507 h 5278199"/>
              <a:gd name="connsiteX4" fmla="*/ 2089591 w 10098081"/>
              <a:gd name="connsiteY4" fmla="*/ 3483667 h 5278199"/>
              <a:gd name="connsiteX5" fmla="*/ 1479991 w 10098081"/>
              <a:gd name="connsiteY5" fmla="*/ 3199187 h 5278199"/>
              <a:gd name="connsiteX6" fmla="*/ 1601911 w 10098081"/>
              <a:gd name="connsiteY6" fmla="*/ 3443027 h 5278199"/>
              <a:gd name="connsiteX7" fmla="*/ 1398711 w 10098081"/>
              <a:gd name="connsiteY7" fmla="*/ 3524307 h 5278199"/>
              <a:gd name="connsiteX8" fmla="*/ 1388551 w 10098081"/>
              <a:gd name="connsiteY8" fmla="*/ 4133907 h 5278199"/>
              <a:gd name="connsiteX9" fmla="*/ 1286951 w 10098081"/>
              <a:gd name="connsiteY9" fmla="*/ 4367587 h 5278199"/>
              <a:gd name="connsiteX10" fmla="*/ 657031 w 10098081"/>
              <a:gd name="connsiteY10" fmla="*/ 4052627 h 5278199"/>
              <a:gd name="connsiteX11" fmla="*/ 149031 w 10098081"/>
              <a:gd name="connsiteY11" fmla="*/ 4377747 h 5278199"/>
              <a:gd name="connsiteX12" fmla="*/ 71815 w 10098081"/>
              <a:gd name="connsiteY12" fmla="*/ 4484876 h 5278199"/>
              <a:gd name="connsiteX13" fmla="*/ 18981 w 10098081"/>
              <a:gd name="connsiteY13" fmla="*/ 4560171 h 5278199"/>
              <a:gd name="connsiteX14" fmla="*/ 415221 w 10098081"/>
              <a:gd name="connsiteY14" fmla="*/ 5011163 h 5278199"/>
              <a:gd name="connsiteX15" fmla="*/ 439605 w 10098081"/>
              <a:gd name="connsiteY15" fmla="*/ 4720015 h 5278199"/>
              <a:gd name="connsiteX16" fmla="*/ 695637 w 10098081"/>
              <a:gd name="connsiteY16" fmla="*/ 4691471 h 5278199"/>
              <a:gd name="connsiteX17" fmla="*/ 799270 w 10098081"/>
              <a:gd name="connsiteY17" fmla="*/ 4817065 h 5278199"/>
              <a:gd name="connsiteX18" fmla="*/ 823654 w 10098081"/>
              <a:gd name="connsiteY18" fmla="*/ 5062542 h 5278199"/>
              <a:gd name="connsiteX19" fmla="*/ 1049206 w 10098081"/>
              <a:gd name="connsiteY19" fmla="*/ 5028289 h 5278199"/>
              <a:gd name="connsiteX20" fmla="*/ 1673031 w 10098081"/>
              <a:gd name="connsiteY20" fmla="*/ 5251967 h 5278199"/>
              <a:gd name="connsiteX21" fmla="*/ 2048950 w 10098081"/>
              <a:gd name="connsiteY21" fmla="*/ 5171008 h 5278199"/>
              <a:gd name="connsiteX22" fmla="*/ 3583111 w 10098081"/>
              <a:gd name="connsiteY22" fmla="*/ 4337107 h 5278199"/>
              <a:gd name="connsiteX23" fmla="*/ 4477191 w 10098081"/>
              <a:gd name="connsiteY23" fmla="*/ 3717347 h 5278199"/>
              <a:gd name="connsiteX24" fmla="*/ 4985191 w 10098081"/>
              <a:gd name="connsiteY24" fmla="*/ 2345747 h 5278199"/>
              <a:gd name="connsiteX25" fmla="*/ 4873431 w 10098081"/>
              <a:gd name="connsiteY25" fmla="*/ 1959667 h 5278199"/>
              <a:gd name="connsiteX26" fmla="*/ 6001191 w 10098081"/>
              <a:gd name="connsiteY26" fmla="*/ 2152707 h 5278199"/>
              <a:gd name="connsiteX27" fmla="*/ 7017191 w 10098081"/>
              <a:gd name="connsiteY27" fmla="*/ 2203507 h 5278199"/>
              <a:gd name="connsiteX28" fmla="*/ 7769031 w 10098081"/>
              <a:gd name="connsiteY28" fmla="*/ 2010467 h 5278199"/>
              <a:gd name="connsiteX29" fmla="*/ 7657271 w 10098081"/>
              <a:gd name="connsiteY29" fmla="*/ 1573587 h 5278199"/>
              <a:gd name="connsiteX30" fmla="*/ 7870631 w 10098081"/>
              <a:gd name="connsiteY30" fmla="*/ 1339907 h 5278199"/>
              <a:gd name="connsiteX31" fmla="*/ 9933111 w 10098081"/>
              <a:gd name="connsiteY31" fmla="*/ 1299267 h 5278199"/>
              <a:gd name="connsiteX32" fmla="*/ 9973751 w 10098081"/>
              <a:gd name="connsiteY32" fmla="*/ 1319587 h 5278199"/>
              <a:gd name="connsiteX33" fmla="*/ 9983911 w 10098081"/>
              <a:gd name="connsiteY33" fmla="*/ 29267 h 5278199"/>
              <a:gd name="connsiteX34" fmla="*/ 9973751 w 10098081"/>
              <a:gd name="connsiteY34" fmla="*/ 903027 h 5278199"/>
              <a:gd name="connsiteX35" fmla="*/ 3156391 w 10098081"/>
              <a:gd name="connsiteY35" fmla="*/ 59747 h 5278199"/>
              <a:gd name="connsiteX0" fmla="*/ 3156391 w 10098081"/>
              <a:gd name="connsiteY0" fmla="*/ 59747 h 5252287"/>
              <a:gd name="connsiteX1" fmla="*/ 2719511 w 10098081"/>
              <a:gd name="connsiteY1" fmla="*/ 1715827 h 5252287"/>
              <a:gd name="connsiteX2" fmla="*/ 2018471 w 10098081"/>
              <a:gd name="connsiteY2" fmla="*/ 2051107 h 5252287"/>
              <a:gd name="connsiteX3" fmla="*/ 2099751 w 10098081"/>
              <a:gd name="connsiteY3" fmla="*/ 3473507 h 5252287"/>
              <a:gd name="connsiteX4" fmla="*/ 2089591 w 10098081"/>
              <a:gd name="connsiteY4" fmla="*/ 3483667 h 5252287"/>
              <a:gd name="connsiteX5" fmla="*/ 1479991 w 10098081"/>
              <a:gd name="connsiteY5" fmla="*/ 3199187 h 5252287"/>
              <a:gd name="connsiteX6" fmla="*/ 1601911 w 10098081"/>
              <a:gd name="connsiteY6" fmla="*/ 3443027 h 5252287"/>
              <a:gd name="connsiteX7" fmla="*/ 1398711 w 10098081"/>
              <a:gd name="connsiteY7" fmla="*/ 3524307 h 5252287"/>
              <a:gd name="connsiteX8" fmla="*/ 1388551 w 10098081"/>
              <a:gd name="connsiteY8" fmla="*/ 4133907 h 5252287"/>
              <a:gd name="connsiteX9" fmla="*/ 1286951 w 10098081"/>
              <a:gd name="connsiteY9" fmla="*/ 4367587 h 5252287"/>
              <a:gd name="connsiteX10" fmla="*/ 657031 w 10098081"/>
              <a:gd name="connsiteY10" fmla="*/ 4052627 h 5252287"/>
              <a:gd name="connsiteX11" fmla="*/ 149031 w 10098081"/>
              <a:gd name="connsiteY11" fmla="*/ 4377747 h 5252287"/>
              <a:gd name="connsiteX12" fmla="*/ 71815 w 10098081"/>
              <a:gd name="connsiteY12" fmla="*/ 4484876 h 5252287"/>
              <a:gd name="connsiteX13" fmla="*/ 18981 w 10098081"/>
              <a:gd name="connsiteY13" fmla="*/ 4560171 h 5252287"/>
              <a:gd name="connsiteX14" fmla="*/ 415221 w 10098081"/>
              <a:gd name="connsiteY14" fmla="*/ 5011163 h 5252287"/>
              <a:gd name="connsiteX15" fmla="*/ 439605 w 10098081"/>
              <a:gd name="connsiteY15" fmla="*/ 4720015 h 5252287"/>
              <a:gd name="connsiteX16" fmla="*/ 695637 w 10098081"/>
              <a:gd name="connsiteY16" fmla="*/ 4691471 h 5252287"/>
              <a:gd name="connsiteX17" fmla="*/ 799270 w 10098081"/>
              <a:gd name="connsiteY17" fmla="*/ 4817065 h 5252287"/>
              <a:gd name="connsiteX18" fmla="*/ 823654 w 10098081"/>
              <a:gd name="connsiteY18" fmla="*/ 5062542 h 5252287"/>
              <a:gd name="connsiteX19" fmla="*/ 1049206 w 10098081"/>
              <a:gd name="connsiteY19" fmla="*/ 5028289 h 5252287"/>
              <a:gd name="connsiteX20" fmla="*/ 1673031 w 10098081"/>
              <a:gd name="connsiteY20" fmla="*/ 5251967 h 5252287"/>
              <a:gd name="connsiteX21" fmla="*/ 1695382 w 10098081"/>
              <a:gd name="connsiteY21" fmla="*/ 5056833 h 5252287"/>
              <a:gd name="connsiteX22" fmla="*/ 3583111 w 10098081"/>
              <a:gd name="connsiteY22" fmla="*/ 4337107 h 5252287"/>
              <a:gd name="connsiteX23" fmla="*/ 4477191 w 10098081"/>
              <a:gd name="connsiteY23" fmla="*/ 3717347 h 5252287"/>
              <a:gd name="connsiteX24" fmla="*/ 4985191 w 10098081"/>
              <a:gd name="connsiteY24" fmla="*/ 2345747 h 5252287"/>
              <a:gd name="connsiteX25" fmla="*/ 4873431 w 10098081"/>
              <a:gd name="connsiteY25" fmla="*/ 1959667 h 5252287"/>
              <a:gd name="connsiteX26" fmla="*/ 6001191 w 10098081"/>
              <a:gd name="connsiteY26" fmla="*/ 2152707 h 5252287"/>
              <a:gd name="connsiteX27" fmla="*/ 7017191 w 10098081"/>
              <a:gd name="connsiteY27" fmla="*/ 2203507 h 5252287"/>
              <a:gd name="connsiteX28" fmla="*/ 7769031 w 10098081"/>
              <a:gd name="connsiteY28" fmla="*/ 2010467 h 5252287"/>
              <a:gd name="connsiteX29" fmla="*/ 7657271 w 10098081"/>
              <a:gd name="connsiteY29" fmla="*/ 1573587 h 5252287"/>
              <a:gd name="connsiteX30" fmla="*/ 7870631 w 10098081"/>
              <a:gd name="connsiteY30" fmla="*/ 1339907 h 5252287"/>
              <a:gd name="connsiteX31" fmla="*/ 9933111 w 10098081"/>
              <a:gd name="connsiteY31" fmla="*/ 1299267 h 5252287"/>
              <a:gd name="connsiteX32" fmla="*/ 9973751 w 10098081"/>
              <a:gd name="connsiteY32" fmla="*/ 1319587 h 5252287"/>
              <a:gd name="connsiteX33" fmla="*/ 9983911 w 10098081"/>
              <a:gd name="connsiteY33" fmla="*/ 29267 h 5252287"/>
              <a:gd name="connsiteX34" fmla="*/ 9973751 w 10098081"/>
              <a:gd name="connsiteY34" fmla="*/ 903027 h 5252287"/>
              <a:gd name="connsiteX35" fmla="*/ 3156391 w 10098081"/>
              <a:gd name="connsiteY35" fmla="*/ 59747 h 5252287"/>
              <a:gd name="connsiteX0" fmla="*/ 3156391 w 10098081"/>
              <a:gd name="connsiteY0" fmla="*/ 59747 h 5252178"/>
              <a:gd name="connsiteX1" fmla="*/ 2719511 w 10098081"/>
              <a:gd name="connsiteY1" fmla="*/ 1715827 h 5252178"/>
              <a:gd name="connsiteX2" fmla="*/ 2018471 w 10098081"/>
              <a:gd name="connsiteY2" fmla="*/ 2051107 h 5252178"/>
              <a:gd name="connsiteX3" fmla="*/ 2099751 w 10098081"/>
              <a:gd name="connsiteY3" fmla="*/ 3473507 h 5252178"/>
              <a:gd name="connsiteX4" fmla="*/ 2089591 w 10098081"/>
              <a:gd name="connsiteY4" fmla="*/ 3483667 h 5252178"/>
              <a:gd name="connsiteX5" fmla="*/ 1479991 w 10098081"/>
              <a:gd name="connsiteY5" fmla="*/ 3199187 h 5252178"/>
              <a:gd name="connsiteX6" fmla="*/ 1601911 w 10098081"/>
              <a:gd name="connsiteY6" fmla="*/ 3443027 h 5252178"/>
              <a:gd name="connsiteX7" fmla="*/ 1398711 w 10098081"/>
              <a:gd name="connsiteY7" fmla="*/ 3524307 h 5252178"/>
              <a:gd name="connsiteX8" fmla="*/ 1388551 w 10098081"/>
              <a:gd name="connsiteY8" fmla="*/ 4133907 h 5252178"/>
              <a:gd name="connsiteX9" fmla="*/ 1286951 w 10098081"/>
              <a:gd name="connsiteY9" fmla="*/ 4367587 h 5252178"/>
              <a:gd name="connsiteX10" fmla="*/ 657031 w 10098081"/>
              <a:gd name="connsiteY10" fmla="*/ 4052627 h 5252178"/>
              <a:gd name="connsiteX11" fmla="*/ 149031 w 10098081"/>
              <a:gd name="connsiteY11" fmla="*/ 4377747 h 5252178"/>
              <a:gd name="connsiteX12" fmla="*/ 71815 w 10098081"/>
              <a:gd name="connsiteY12" fmla="*/ 4484876 h 5252178"/>
              <a:gd name="connsiteX13" fmla="*/ 18981 w 10098081"/>
              <a:gd name="connsiteY13" fmla="*/ 4560171 h 5252178"/>
              <a:gd name="connsiteX14" fmla="*/ 415221 w 10098081"/>
              <a:gd name="connsiteY14" fmla="*/ 5011163 h 5252178"/>
              <a:gd name="connsiteX15" fmla="*/ 439605 w 10098081"/>
              <a:gd name="connsiteY15" fmla="*/ 4720015 h 5252178"/>
              <a:gd name="connsiteX16" fmla="*/ 695637 w 10098081"/>
              <a:gd name="connsiteY16" fmla="*/ 4691471 h 5252178"/>
              <a:gd name="connsiteX17" fmla="*/ 799270 w 10098081"/>
              <a:gd name="connsiteY17" fmla="*/ 4817065 h 5252178"/>
              <a:gd name="connsiteX18" fmla="*/ 823654 w 10098081"/>
              <a:gd name="connsiteY18" fmla="*/ 5062542 h 5252178"/>
              <a:gd name="connsiteX19" fmla="*/ 1049206 w 10098081"/>
              <a:gd name="connsiteY19" fmla="*/ 5028289 h 5252178"/>
              <a:gd name="connsiteX20" fmla="*/ 1673031 w 10098081"/>
              <a:gd name="connsiteY20" fmla="*/ 5251967 h 5252178"/>
              <a:gd name="connsiteX21" fmla="*/ 1695382 w 10098081"/>
              <a:gd name="connsiteY21" fmla="*/ 5056833 h 5252178"/>
              <a:gd name="connsiteX22" fmla="*/ 3583111 w 10098081"/>
              <a:gd name="connsiteY22" fmla="*/ 4337107 h 5252178"/>
              <a:gd name="connsiteX23" fmla="*/ 4477191 w 10098081"/>
              <a:gd name="connsiteY23" fmla="*/ 3717347 h 5252178"/>
              <a:gd name="connsiteX24" fmla="*/ 4985191 w 10098081"/>
              <a:gd name="connsiteY24" fmla="*/ 2345747 h 5252178"/>
              <a:gd name="connsiteX25" fmla="*/ 4873431 w 10098081"/>
              <a:gd name="connsiteY25" fmla="*/ 1959667 h 5252178"/>
              <a:gd name="connsiteX26" fmla="*/ 6001191 w 10098081"/>
              <a:gd name="connsiteY26" fmla="*/ 2152707 h 5252178"/>
              <a:gd name="connsiteX27" fmla="*/ 7017191 w 10098081"/>
              <a:gd name="connsiteY27" fmla="*/ 2203507 h 5252178"/>
              <a:gd name="connsiteX28" fmla="*/ 7769031 w 10098081"/>
              <a:gd name="connsiteY28" fmla="*/ 2010467 h 5252178"/>
              <a:gd name="connsiteX29" fmla="*/ 7657271 w 10098081"/>
              <a:gd name="connsiteY29" fmla="*/ 1573587 h 5252178"/>
              <a:gd name="connsiteX30" fmla="*/ 7870631 w 10098081"/>
              <a:gd name="connsiteY30" fmla="*/ 1339907 h 5252178"/>
              <a:gd name="connsiteX31" fmla="*/ 9933111 w 10098081"/>
              <a:gd name="connsiteY31" fmla="*/ 1299267 h 5252178"/>
              <a:gd name="connsiteX32" fmla="*/ 9973751 w 10098081"/>
              <a:gd name="connsiteY32" fmla="*/ 1319587 h 5252178"/>
              <a:gd name="connsiteX33" fmla="*/ 9983911 w 10098081"/>
              <a:gd name="connsiteY33" fmla="*/ 29267 h 5252178"/>
              <a:gd name="connsiteX34" fmla="*/ 9973751 w 10098081"/>
              <a:gd name="connsiteY34" fmla="*/ 903027 h 5252178"/>
              <a:gd name="connsiteX35" fmla="*/ 3156391 w 10098081"/>
              <a:gd name="connsiteY35" fmla="*/ 59747 h 5252178"/>
              <a:gd name="connsiteX0" fmla="*/ 3156391 w 10098081"/>
              <a:gd name="connsiteY0" fmla="*/ 59747 h 5252074"/>
              <a:gd name="connsiteX1" fmla="*/ 2719511 w 10098081"/>
              <a:gd name="connsiteY1" fmla="*/ 1715827 h 5252074"/>
              <a:gd name="connsiteX2" fmla="*/ 2018471 w 10098081"/>
              <a:gd name="connsiteY2" fmla="*/ 2051107 h 5252074"/>
              <a:gd name="connsiteX3" fmla="*/ 2099751 w 10098081"/>
              <a:gd name="connsiteY3" fmla="*/ 3473507 h 5252074"/>
              <a:gd name="connsiteX4" fmla="*/ 2089591 w 10098081"/>
              <a:gd name="connsiteY4" fmla="*/ 3483667 h 5252074"/>
              <a:gd name="connsiteX5" fmla="*/ 1479991 w 10098081"/>
              <a:gd name="connsiteY5" fmla="*/ 3199187 h 5252074"/>
              <a:gd name="connsiteX6" fmla="*/ 1601911 w 10098081"/>
              <a:gd name="connsiteY6" fmla="*/ 3443027 h 5252074"/>
              <a:gd name="connsiteX7" fmla="*/ 1398711 w 10098081"/>
              <a:gd name="connsiteY7" fmla="*/ 3524307 h 5252074"/>
              <a:gd name="connsiteX8" fmla="*/ 1388551 w 10098081"/>
              <a:gd name="connsiteY8" fmla="*/ 4133907 h 5252074"/>
              <a:gd name="connsiteX9" fmla="*/ 1286951 w 10098081"/>
              <a:gd name="connsiteY9" fmla="*/ 4367587 h 5252074"/>
              <a:gd name="connsiteX10" fmla="*/ 657031 w 10098081"/>
              <a:gd name="connsiteY10" fmla="*/ 4052627 h 5252074"/>
              <a:gd name="connsiteX11" fmla="*/ 149031 w 10098081"/>
              <a:gd name="connsiteY11" fmla="*/ 4377747 h 5252074"/>
              <a:gd name="connsiteX12" fmla="*/ 71815 w 10098081"/>
              <a:gd name="connsiteY12" fmla="*/ 4484876 h 5252074"/>
              <a:gd name="connsiteX13" fmla="*/ 18981 w 10098081"/>
              <a:gd name="connsiteY13" fmla="*/ 4560171 h 5252074"/>
              <a:gd name="connsiteX14" fmla="*/ 415221 w 10098081"/>
              <a:gd name="connsiteY14" fmla="*/ 5011163 h 5252074"/>
              <a:gd name="connsiteX15" fmla="*/ 439605 w 10098081"/>
              <a:gd name="connsiteY15" fmla="*/ 4720015 h 5252074"/>
              <a:gd name="connsiteX16" fmla="*/ 695637 w 10098081"/>
              <a:gd name="connsiteY16" fmla="*/ 4691471 h 5252074"/>
              <a:gd name="connsiteX17" fmla="*/ 799270 w 10098081"/>
              <a:gd name="connsiteY17" fmla="*/ 4817065 h 5252074"/>
              <a:gd name="connsiteX18" fmla="*/ 823654 w 10098081"/>
              <a:gd name="connsiteY18" fmla="*/ 5062542 h 5252074"/>
              <a:gd name="connsiteX19" fmla="*/ 1049206 w 10098081"/>
              <a:gd name="connsiteY19" fmla="*/ 5028289 h 5252074"/>
              <a:gd name="connsiteX20" fmla="*/ 1673031 w 10098081"/>
              <a:gd name="connsiteY20" fmla="*/ 5251967 h 5252074"/>
              <a:gd name="connsiteX21" fmla="*/ 1695382 w 10098081"/>
              <a:gd name="connsiteY21" fmla="*/ 5056833 h 5252074"/>
              <a:gd name="connsiteX22" fmla="*/ 1884358 w 10098081"/>
              <a:gd name="connsiteY22" fmla="*/ 4982619 h 5252074"/>
              <a:gd name="connsiteX23" fmla="*/ 3583111 w 10098081"/>
              <a:gd name="connsiteY23" fmla="*/ 4337107 h 5252074"/>
              <a:gd name="connsiteX24" fmla="*/ 4477191 w 10098081"/>
              <a:gd name="connsiteY24" fmla="*/ 3717347 h 5252074"/>
              <a:gd name="connsiteX25" fmla="*/ 4985191 w 10098081"/>
              <a:gd name="connsiteY25" fmla="*/ 2345747 h 5252074"/>
              <a:gd name="connsiteX26" fmla="*/ 4873431 w 10098081"/>
              <a:gd name="connsiteY26" fmla="*/ 1959667 h 5252074"/>
              <a:gd name="connsiteX27" fmla="*/ 6001191 w 10098081"/>
              <a:gd name="connsiteY27" fmla="*/ 2152707 h 5252074"/>
              <a:gd name="connsiteX28" fmla="*/ 7017191 w 10098081"/>
              <a:gd name="connsiteY28" fmla="*/ 2203507 h 5252074"/>
              <a:gd name="connsiteX29" fmla="*/ 7769031 w 10098081"/>
              <a:gd name="connsiteY29" fmla="*/ 2010467 h 5252074"/>
              <a:gd name="connsiteX30" fmla="*/ 7657271 w 10098081"/>
              <a:gd name="connsiteY30" fmla="*/ 1573587 h 5252074"/>
              <a:gd name="connsiteX31" fmla="*/ 7870631 w 10098081"/>
              <a:gd name="connsiteY31" fmla="*/ 1339907 h 5252074"/>
              <a:gd name="connsiteX32" fmla="*/ 9933111 w 10098081"/>
              <a:gd name="connsiteY32" fmla="*/ 1299267 h 5252074"/>
              <a:gd name="connsiteX33" fmla="*/ 9973751 w 10098081"/>
              <a:gd name="connsiteY33" fmla="*/ 1319587 h 5252074"/>
              <a:gd name="connsiteX34" fmla="*/ 9983911 w 10098081"/>
              <a:gd name="connsiteY34" fmla="*/ 29267 h 5252074"/>
              <a:gd name="connsiteX35" fmla="*/ 9973751 w 10098081"/>
              <a:gd name="connsiteY35" fmla="*/ 903027 h 5252074"/>
              <a:gd name="connsiteX36" fmla="*/ 3156391 w 10098081"/>
              <a:gd name="connsiteY36" fmla="*/ 59747 h 5252074"/>
              <a:gd name="connsiteX0" fmla="*/ 3156391 w 10098081"/>
              <a:gd name="connsiteY0" fmla="*/ 59747 h 5252074"/>
              <a:gd name="connsiteX1" fmla="*/ 2719511 w 10098081"/>
              <a:gd name="connsiteY1" fmla="*/ 1715827 h 5252074"/>
              <a:gd name="connsiteX2" fmla="*/ 2018471 w 10098081"/>
              <a:gd name="connsiteY2" fmla="*/ 2051107 h 5252074"/>
              <a:gd name="connsiteX3" fmla="*/ 2099751 w 10098081"/>
              <a:gd name="connsiteY3" fmla="*/ 3473507 h 5252074"/>
              <a:gd name="connsiteX4" fmla="*/ 2089591 w 10098081"/>
              <a:gd name="connsiteY4" fmla="*/ 3483667 h 5252074"/>
              <a:gd name="connsiteX5" fmla="*/ 1479991 w 10098081"/>
              <a:gd name="connsiteY5" fmla="*/ 3199187 h 5252074"/>
              <a:gd name="connsiteX6" fmla="*/ 1601911 w 10098081"/>
              <a:gd name="connsiteY6" fmla="*/ 3443027 h 5252074"/>
              <a:gd name="connsiteX7" fmla="*/ 1398711 w 10098081"/>
              <a:gd name="connsiteY7" fmla="*/ 3524307 h 5252074"/>
              <a:gd name="connsiteX8" fmla="*/ 1388551 w 10098081"/>
              <a:gd name="connsiteY8" fmla="*/ 4133907 h 5252074"/>
              <a:gd name="connsiteX9" fmla="*/ 1286951 w 10098081"/>
              <a:gd name="connsiteY9" fmla="*/ 4367587 h 5252074"/>
              <a:gd name="connsiteX10" fmla="*/ 657031 w 10098081"/>
              <a:gd name="connsiteY10" fmla="*/ 4052627 h 5252074"/>
              <a:gd name="connsiteX11" fmla="*/ 149031 w 10098081"/>
              <a:gd name="connsiteY11" fmla="*/ 4377747 h 5252074"/>
              <a:gd name="connsiteX12" fmla="*/ 71815 w 10098081"/>
              <a:gd name="connsiteY12" fmla="*/ 4484876 h 5252074"/>
              <a:gd name="connsiteX13" fmla="*/ 18981 w 10098081"/>
              <a:gd name="connsiteY13" fmla="*/ 4560171 h 5252074"/>
              <a:gd name="connsiteX14" fmla="*/ 415221 w 10098081"/>
              <a:gd name="connsiteY14" fmla="*/ 5011163 h 5252074"/>
              <a:gd name="connsiteX15" fmla="*/ 439605 w 10098081"/>
              <a:gd name="connsiteY15" fmla="*/ 4720015 h 5252074"/>
              <a:gd name="connsiteX16" fmla="*/ 695637 w 10098081"/>
              <a:gd name="connsiteY16" fmla="*/ 4691471 h 5252074"/>
              <a:gd name="connsiteX17" fmla="*/ 799270 w 10098081"/>
              <a:gd name="connsiteY17" fmla="*/ 4817065 h 5252074"/>
              <a:gd name="connsiteX18" fmla="*/ 823654 w 10098081"/>
              <a:gd name="connsiteY18" fmla="*/ 5062542 h 5252074"/>
              <a:gd name="connsiteX19" fmla="*/ 1049206 w 10098081"/>
              <a:gd name="connsiteY19" fmla="*/ 5028289 h 5252074"/>
              <a:gd name="connsiteX20" fmla="*/ 1673031 w 10098081"/>
              <a:gd name="connsiteY20" fmla="*/ 5251967 h 5252074"/>
              <a:gd name="connsiteX21" fmla="*/ 1695382 w 10098081"/>
              <a:gd name="connsiteY21" fmla="*/ 5056833 h 5252074"/>
              <a:gd name="connsiteX22" fmla="*/ 1884358 w 10098081"/>
              <a:gd name="connsiteY22" fmla="*/ 4982619 h 5252074"/>
              <a:gd name="connsiteX23" fmla="*/ 2061142 w 10098081"/>
              <a:gd name="connsiteY23" fmla="*/ 4908405 h 5252074"/>
              <a:gd name="connsiteX24" fmla="*/ 3583111 w 10098081"/>
              <a:gd name="connsiteY24" fmla="*/ 4337107 h 5252074"/>
              <a:gd name="connsiteX25" fmla="*/ 4477191 w 10098081"/>
              <a:gd name="connsiteY25" fmla="*/ 3717347 h 5252074"/>
              <a:gd name="connsiteX26" fmla="*/ 4985191 w 10098081"/>
              <a:gd name="connsiteY26" fmla="*/ 2345747 h 5252074"/>
              <a:gd name="connsiteX27" fmla="*/ 4873431 w 10098081"/>
              <a:gd name="connsiteY27" fmla="*/ 1959667 h 5252074"/>
              <a:gd name="connsiteX28" fmla="*/ 6001191 w 10098081"/>
              <a:gd name="connsiteY28" fmla="*/ 2152707 h 5252074"/>
              <a:gd name="connsiteX29" fmla="*/ 7017191 w 10098081"/>
              <a:gd name="connsiteY29" fmla="*/ 2203507 h 5252074"/>
              <a:gd name="connsiteX30" fmla="*/ 7769031 w 10098081"/>
              <a:gd name="connsiteY30" fmla="*/ 2010467 h 5252074"/>
              <a:gd name="connsiteX31" fmla="*/ 7657271 w 10098081"/>
              <a:gd name="connsiteY31" fmla="*/ 1573587 h 5252074"/>
              <a:gd name="connsiteX32" fmla="*/ 7870631 w 10098081"/>
              <a:gd name="connsiteY32" fmla="*/ 1339907 h 5252074"/>
              <a:gd name="connsiteX33" fmla="*/ 9933111 w 10098081"/>
              <a:gd name="connsiteY33" fmla="*/ 1299267 h 5252074"/>
              <a:gd name="connsiteX34" fmla="*/ 9973751 w 10098081"/>
              <a:gd name="connsiteY34" fmla="*/ 1319587 h 5252074"/>
              <a:gd name="connsiteX35" fmla="*/ 9983911 w 10098081"/>
              <a:gd name="connsiteY35" fmla="*/ 29267 h 5252074"/>
              <a:gd name="connsiteX36" fmla="*/ 9973751 w 10098081"/>
              <a:gd name="connsiteY36" fmla="*/ 903027 h 5252074"/>
              <a:gd name="connsiteX37" fmla="*/ 3156391 w 10098081"/>
              <a:gd name="connsiteY37" fmla="*/ 59747 h 5252074"/>
              <a:gd name="connsiteX0" fmla="*/ 3156391 w 10098081"/>
              <a:gd name="connsiteY0" fmla="*/ 59747 h 5263838"/>
              <a:gd name="connsiteX1" fmla="*/ 2719511 w 10098081"/>
              <a:gd name="connsiteY1" fmla="*/ 1715827 h 5263838"/>
              <a:gd name="connsiteX2" fmla="*/ 2018471 w 10098081"/>
              <a:gd name="connsiteY2" fmla="*/ 2051107 h 5263838"/>
              <a:gd name="connsiteX3" fmla="*/ 2099751 w 10098081"/>
              <a:gd name="connsiteY3" fmla="*/ 3473507 h 5263838"/>
              <a:gd name="connsiteX4" fmla="*/ 2089591 w 10098081"/>
              <a:gd name="connsiteY4" fmla="*/ 3483667 h 5263838"/>
              <a:gd name="connsiteX5" fmla="*/ 1479991 w 10098081"/>
              <a:gd name="connsiteY5" fmla="*/ 3199187 h 5263838"/>
              <a:gd name="connsiteX6" fmla="*/ 1601911 w 10098081"/>
              <a:gd name="connsiteY6" fmla="*/ 3443027 h 5263838"/>
              <a:gd name="connsiteX7" fmla="*/ 1398711 w 10098081"/>
              <a:gd name="connsiteY7" fmla="*/ 3524307 h 5263838"/>
              <a:gd name="connsiteX8" fmla="*/ 1388551 w 10098081"/>
              <a:gd name="connsiteY8" fmla="*/ 4133907 h 5263838"/>
              <a:gd name="connsiteX9" fmla="*/ 1286951 w 10098081"/>
              <a:gd name="connsiteY9" fmla="*/ 4367587 h 5263838"/>
              <a:gd name="connsiteX10" fmla="*/ 657031 w 10098081"/>
              <a:gd name="connsiteY10" fmla="*/ 4052627 h 5263838"/>
              <a:gd name="connsiteX11" fmla="*/ 149031 w 10098081"/>
              <a:gd name="connsiteY11" fmla="*/ 4377747 h 5263838"/>
              <a:gd name="connsiteX12" fmla="*/ 71815 w 10098081"/>
              <a:gd name="connsiteY12" fmla="*/ 4484876 h 5263838"/>
              <a:gd name="connsiteX13" fmla="*/ 18981 w 10098081"/>
              <a:gd name="connsiteY13" fmla="*/ 4560171 h 5263838"/>
              <a:gd name="connsiteX14" fmla="*/ 415221 w 10098081"/>
              <a:gd name="connsiteY14" fmla="*/ 5011163 h 5263838"/>
              <a:gd name="connsiteX15" fmla="*/ 439605 w 10098081"/>
              <a:gd name="connsiteY15" fmla="*/ 4720015 h 5263838"/>
              <a:gd name="connsiteX16" fmla="*/ 695637 w 10098081"/>
              <a:gd name="connsiteY16" fmla="*/ 4691471 h 5263838"/>
              <a:gd name="connsiteX17" fmla="*/ 799270 w 10098081"/>
              <a:gd name="connsiteY17" fmla="*/ 4817065 h 5263838"/>
              <a:gd name="connsiteX18" fmla="*/ 823654 w 10098081"/>
              <a:gd name="connsiteY18" fmla="*/ 5062542 h 5263838"/>
              <a:gd name="connsiteX19" fmla="*/ 1049206 w 10098081"/>
              <a:gd name="connsiteY19" fmla="*/ 5028289 h 5263838"/>
              <a:gd name="connsiteX20" fmla="*/ 1673031 w 10098081"/>
              <a:gd name="connsiteY20" fmla="*/ 5251967 h 5263838"/>
              <a:gd name="connsiteX21" fmla="*/ 1695382 w 10098081"/>
              <a:gd name="connsiteY21" fmla="*/ 5056833 h 5263838"/>
              <a:gd name="connsiteX22" fmla="*/ 1884358 w 10098081"/>
              <a:gd name="connsiteY22" fmla="*/ 4982619 h 5263838"/>
              <a:gd name="connsiteX23" fmla="*/ 2036758 w 10098081"/>
              <a:gd name="connsiteY23" fmla="*/ 5245223 h 5263838"/>
              <a:gd name="connsiteX24" fmla="*/ 3583111 w 10098081"/>
              <a:gd name="connsiteY24" fmla="*/ 4337107 h 5263838"/>
              <a:gd name="connsiteX25" fmla="*/ 4477191 w 10098081"/>
              <a:gd name="connsiteY25" fmla="*/ 3717347 h 5263838"/>
              <a:gd name="connsiteX26" fmla="*/ 4985191 w 10098081"/>
              <a:gd name="connsiteY26" fmla="*/ 2345747 h 5263838"/>
              <a:gd name="connsiteX27" fmla="*/ 4873431 w 10098081"/>
              <a:gd name="connsiteY27" fmla="*/ 1959667 h 5263838"/>
              <a:gd name="connsiteX28" fmla="*/ 6001191 w 10098081"/>
              <a:gd name="connsiteY28" fmla="*/ 2152707 h 5263838"/>
              <a:gd name="connsiteX29" fmla="*/ 7017191 w 10098081"/>
              <a:gd name="connsiteY29" fmla="*/ 2203507 h 5263838"/>
              <a:gd name="connsiteX30" fmla="*/ 7769031 w 10098081"/>
              <a:gd name="connsiteY30" fmla="*/ 2010467 h 5263838"/>
              <a:gd name="connsiteX31" fmla="*/ 7657271 w 10098081"/>
              <a:gd name="connsiteY31" fmla="*/ 1573587 h 5263838"/>
              <a:gd name="connsiteX32" fmla="*/ 7870631 w 10098081"/>
              <a:gd name="connsiteY32" fmla="*/ 1339907 h 5263838"/>
              <a:gd name="connsiteX33" fmla="*/ 9933111 w 10098081"/>
              <a:gd name="connsiteY33" fmla="*/ 1299267 h 5263838"/>
              <a:gd name="connsiteX34" fmla="*/ 9973751 w 10098081"/>
              <a:gd name="connsiteY34" fmla="*/ 1319587 h 5263838"/>
              <a:gd name="connsiteX35" fmla="*/ 9983911 w 10098081"/>
              <a:gd name="connsiteY35" fmla="*/ 29267 h 5263838"/>
              <a:gd name="connsiteX36" fmla="*/ 9973751 w 10098081"/>
              <a:gd name="connsiteY36" fmla="*/ 903027 h 5263838"/>
              <a:gd name="connsiteX37" fmla="*/ 3156391 w 10098081"/>
              <a:gd name="connsiteY37" fmla="*/ 59747 h 5263838"/>
              <a:gd name="connsiteX0" fmla="*/ 3156391 w 10098081"/>
              <a:gd name="connsiteY0" fmla="*/ 59747 h 5252074"/>
              <a:gd name="connsiteX1" fmla="*/ 2719511 w 10098081"/>
              <a:gd name="connsiteY1" fmla="*/ 1715827 h 5252074"/>
              <a:gd name="connsiteX2" fmla="*/ 2018471 w 10098081"/>
              <a:gd name="connsiteY2" fmla="*/ 2051107 h 5252074"/>
              <a:gd name="connsiteX3" fmla="*/ 2099751 w 10098081"/>
              <a:gd name="connsiteY3" fmla="*/ 3473507 h 5252074"/>
              <a:gd name="connsiteX4" fmla="*/ 2089591 w 10098081"/>
              <a:gd name="connsiteY4" fmla="*/ 3483667 h 5252074"/>
              <a:gd name="connsiteX5" fmla="*/ 1479991 w 10098081"/>
              <a:gd name="connsiteY5" fmla="*/ 3199187 h 5252074"/>
              <a:gd name="connsiteX6" fmla="*/ 1601911 w 10098081"/>
              <a:gd name="connsiteY6" fmla="*/ 3443027 h 5252074"/>
              <a:gd name="connsiteX7" fmla="*/ 1398711 w 10098081"/>
              <a:gd name="connsiteY7" fmla="*/ 3524307 h 5252074"/>
              <a:gd name="connsiteX8" fmla="*/ 1388551 w 10098081"/>
              <a:gd name="connsiteY8" fmla="*/ 4133907 h 5252074"/>
              <a:gd name="connsiteX9" fmla="*/ 1286951 w 10098081"/>
              <a:gd name="connsiteY9" fmla="*/ 4367587 h 5252074"/>
              <a:gd name="connsiteX10" fmla="*/ 657031 w 10098081"/>
              <a:gd name="connsiteY10" fmla="*/ 4052627 h 5252074"/>
              <a:gd name="connsiteX11" fmla="*/ 149031 w 10098081"/>
              <a:gd name="connsiteY11" fmla="*/ 4377747 h 5252074"/>
              <a:gd name="connsiteX12" fmla="*/ 71815 w 10098081"/>
              <a:gd name="connsiteY12" fmla="*/ 4484876 h 5252074"/>
              <a:gd name="connsiteX13" fmla="*/ 18981 w 10098081"/>
              <a:gd name="connsiteY13" fmla="*/ 4560171 h 5252074"/>
              <a:gd name="connsiteX14" fmla="*/ 415221 w 10098081"/>
              <a:gd name="connsiteY14" fmla="*/ 5011163 h 5252074"/>
              <a:gd name="connsiteX15" fmla="*/ 439605 w 10098081"/>
              <a:gd name="connsiteY15" fmla="*/ 4720015 h 5252074"/>
              <a:gd name="connsiteX16" fmla="*/ 695637 w 10098081"/>
              <a:gd name="connsiteY16" fmla="*/ 4691471 h 5252074"/>
              <a:gd name="connsiteX17" fmla="*/ 799270 w 10098081"/>
              <a:gd name="connsiteY17" fmla="*/ 4817065 h 5252074"/>
              <a:gd name="connsiteX18" fmla="*/ 823654 w 10098081"/>
              <a:gd name="connsiteY18" fmla="*/ 5062542 h 5252074"/>
              <a:gd name="connsiteX19" fmla="*/ 1049206 w 10098081"/>
              <a:gd name="connsiteY19" fmla="*/ 5028289 h 5252074"/>
              <a:gd name="connsiteX20" fmla="*/ 1673031 w 10098081"/>
              <a:gd name="connsiteY20" fmla="*/ 5251967 h 5252074"/>
              <a:gd name="connsiteX21" fmla="*/ 1695382 w 10098081"/>
              <a:gd name="connsiteY21" fmla="*/ 5056833 h 5252074"/>
              <a:gd name="connsiteX22" fmla="*/ 1884358 w 10098081"/>
              <a:gd name="connsiteY22" fmla="*/ 4982619 h 5252074"/>
              <a:gd name="connsiteX23" fmla="*/ 2036758 w 10098081"/>
              <a:gd name="connsiteY23" fmla="*/ 5245223 h 5252074"/>
              <a:gd name="connsiteX24" fmla="*/ 2402518 w 10098081"/>
              <a:gd name="connsiteY24" fmla="*/ 5045416 h 5252074"/>
              <a:gd name="connsiteX25" fmla="*/ 3583111 w 10098081"/>
              <a:gd name="connsiteY25" fmla="*/ 4337107 h 5252074"/>
              <a:gd name="connsiteX26" fmla="*/ 4477191 w 10098081"/>
              <a:gd name="connsiteY26" fmla="*/ 3717347 h 5252074"/>
              <a:gd name="connsiteX27" fmla="*/ 4985191 w 10098081"/>
              <a:gd name="connsiteY27" fmla="*/ 2345747 h 5252074"/>
              <a:gd name="connsiteX28" fmla="*/ 4873431 w 10098081"/>
              <a:gd name="connsiteY28" fmla="*/ 1959667 h 5252074"/>
              <a:gd name="connsiteX29" fmla="*/ 6001191 w 10098081"/>
              <a:gd name="connsiteY29" fmla="*/ 2152707 h 5252074"/>
              <a:gd name="connsiteX30" fmla="*/ 7017191 w 10098081"/>
              <a:gd name="connsiteY30" fmla="*/ 2203507 h 5252074"/>
              <a:gd name="connsiteX31" fmla="*/ 7769031 w 10098081"/>
              <a:gd name="connsiteY31" fmla="*/ 2010467 h 5252074"/>
              <a:gd name="connsiteX32" fmla="*/ 7657271 w 10098081"/>
              <a:gd name="connsiteY32" fmla="*/ 1573587 h 5252074"/>
              <a:gd name="connsiteX33" fmla="*/ 7870631 w 10098081"/>
              <a:gd name="connsiteY33" fmla="*/ 1339907 h 5252074"/>
              <a:gd name="connsiteX34" fmla="*/ 9933111 w 10098081"/>
              <a:gd name="connsiteY34" fmla="*/ 1299267 h 5252074"/>
              <a:gd name="connsiteX35" fmla="*/ 9973751 w 10098081"/>
              <a:gd name="connsiteY35" fmla="*/ 1319587 h 5252074"/>
              <a:gd name="connsiteX36" fmla="*/ 9983911 w 10098081"/>
              <a:gd name="connsiteY36" fmla="*/ 29267 h 5252074"/>
              <a:gd name="connsiteX37" fmla="*/ 9973751 w 10098081"/>
              <a:gd name="connsiteY37" fmla="*/ 903027 h 5252074"/>
              <a:gd name="connsiteX38" fmla="*/ 3156391 w 10098081"/>
              <a:gd name="connsiteY38" fmla="*/ 59747 h 5252074"/>
              <a:gd name="connsiteX0" fmla="*/ 3156391 w 10098081"/>
              <a:gd name="connsiteY0" fmla="*/ 59747 h 5252074"/>
              <a:gd name="connsiteX1" fmla="*/ 2719511 w 10098081"/>
              <a:gd name="connsiteY1" fmla="*/ 1715827 h 5252074"/>
              <a:gd name="connsiteX2" fmla="*/ 2018471 w 10098081"/>
              <a:gd name="connsiteY2" fmla="*/ 2051107 h 5252074"/>
              <a:gd name="connsiteX3" fmla="*/ 2099751 w 10098081"/>
              <a:gd name="connsiteY3" fmla="*/ 3473507 h 5252074"/>
              <a:gd name="connsiteX4" fmla="*/ 2089591 w 10098081"/>
              <a:gd name="connsiteY4" fmla="*/ 3483667 h 5252074"/>
              <a:gd name="connsiteX5" fmla="*/ 1479991 w 10098081"/>
              <a:gd name="connsiteY5" fmla="*/ 3199187 h 5252074"/>
              <a:gd name="connsiteX6" fmla="*/ 1601911 w 10098081"/>
              <a:gd name="connsiteY6" fmla="*/ 3443027 h 5252074"/>
              <a:gd name="connsiteX7" fmla="*/ 1398711 w 10098081"/>
              <a:gd name="connsiteY7" fmla="*/ 3524307 h 5252074"/>
              <a:gd name="connsiteX8" fmla="*/ 1388551 w 10098081"/>
              <a:gd name="connsiteY8" fmla="*/ 4133907 h 5252074"/>
              <a:gd name="connsiteX9" fmla="*/ 1286951 w 10098081"/>
              <a:gd name="connsiteY9" fmla="*/ 4367587 h 5252074"/>
              <a:gd name="connsiteX10" fmla="*/ 657031 w 10098081"/>
              <a:gd name="connsiteY10" fmla="*/ 4052627 h 5252074"/>
              <a:gd name="connsiteX11" fmla="*/ 149031 w 10098081"/>
              <a:gd name="connsiteY11" fmla="*/ 4377747 h 5252074"/>
              <a:gd name="connsiteX12" fmla="*/ 71815 w 10098081"/>
              <a:gd name="connsiteY12" fmla="*/ 4484876 h 5252074"/>
              <a:gd name="connsiteX13" fmla="*/ 18981 w 10098081"/>
              <a:gd name="connsiteY13" fmla="*/ 4560171 h 5252074"/>
              <a:gd name="connsiteX14" fmla="*/ 415221 w 10098081"/>
              <a:gd name="connsiteY14" fmla="*/ 5011163 h 5252074"/>
              <a:gd name="connsiteX15" fmla="*/ 439605 w 10098081"/>
              <a:gd name="connsiteY15" fmla="*/ 4720015 h 5252074"/>
              <a:gd name="connsiteX16" fmla="*/ 695637 w 10098081"/>
              <a:gd name="connsiteY16" fmla="*/ 4691471 h 5252074"/>
              <a:gd name="connsiteX17" fmla="*/ 799270 w 10098081"/>
              <a:gd name="connsiteY17" fmla="*/ 4817065 h 5252074"/>
              <a:gd name="connsiteX18" fmla="*/ 823654 w 10098081"/>
              <a:gd name="connsiteY18" fmla="*/ 5062542 h 5252074"/>
              <a:gd name="connsiteX19" fmla="*/ 1049206 w 10098081"/>
              <a:gd name="connsiteY19" fmla="*/ 5028289 h 5252074"/>
              <a:gd name="connsiteX20" fmla="*/ 1673031 w 10098081"/>
              <a:gd name="connsiteY20" fmla="*/ 5251967 h 5252074"/>
              <a:gd name="connsiteX21" fmla="*/ 1695382 w 10098081"/>
              <a:gd name="connsiteY21" fmla="*/ 5056833 h 5252074"/>
              <a:gd name="connsiteX22" fmla="*/ 1884358 w 10098081"/>
              <a:gd name="connsiteY22" fmla="*/ 4982619 h 5252074"/>
              <a:gd name="connsiteX23" fmla="*/ 2036758 w 10098081"/>
              <a:gd name="connsiteY23" fmla="*/ 5245223 h 5252074"/>
              <a:gd name="connsiteX24" fmla="*/ 2402518 w 10098081"/>
              <a:gd name="connsiteY24" fmla="*/ 5045416 h 5252074"/>
              <a:gd name="connsiteX25" fmla="*/ 2500054 w 10098081"/>
              <a:gd name="connsiteY25" fmla="*/ 4965493 h 5252074"/>
              <a:gd name="connsiteX26" fmla="*/ 3583111 w 10098081"/>
              <a:gd name="connsiteY26" fmla="*/ 4337107 h 5252074"/>
              <a:gd name="connsiteX27" fmla="*/ 4477191 w 10098081"/>
              <a:gd name="connsiteY27" fmla="*/ 3717347 h 5252074"/>
              <a:gd name="connsiteX28" fmla="*/ 4985191 w 10098081"/>
              <a:gd name="connsiteY28" fmla="*/ 2345747 h 5252074"/>
              <a:gd name="connsiteX29" fmla="*/ 4873431 w 10098081"/>
              <a:gd name="connsiteY29" fmla="*/ 1959667 h 5252074"/>
              <a:gd name="connsiteX30" fmla="*/ 6001191 w 10098081"/>
              <a:gd name="connsiteY30" fmla="*/ 2152707 h 5252074"/>
              <a:gd name="connsiteX31" fmla="*/ 7017191 w 10098081"/>
              <a:gd name="connsiteY31" fmla="*/ 2203507 h 5252074"/>
              <a:gd name="connsiteX32" fmla="*/ 7769031 w 10098081"/>
              <a:gd name="connsiteY32" fmla="*/ 2010467 h 5252074"/>
              <a:gd name="connsiteX33" fmla="*/ 7657271 w 10098081"/>
              <a:gd name="connsiteY33" fmla="*/ 1573587 h 5252074"/>
              <a:gd name="connsiteX34" fmla="*/ 7870631 w 10098081"/>
              <a:gd name="connsiteY34" fmla="*/ 1339907 h 5252074"/>
              <a:gd name="connsiteX35" fmla="*/ 9933111 w 10098081"/>
              <a:gd name="connsiteY35" fmla="*/ 1299267 h 5252074"/>
              <a:gd name="connsiteX36" fmla="*/ 9973751 w 10098081"/>
              <a:gd name="connsiteY36" fmla="*/ 1319587 h 5252074"/>
              <a:gd name="connsiteX37" fmla="*/ 9983911 w 10098081"/>
              <a:gd name="connsiteY37" fmla="*/ 29267 h 5252074"/>
              <a:gd name="connsiteX38" fmla="*/ 9973751 w 10098081"/>
              <a:gd name="connsiteY38" fmla="*/ 903027 h 5252074"/>
              <a:gd name="connsiteX39" fmla="*/ 3156391 w 10098081"/>
              <a:gd name="connsiteY39" fmla="*/ 59747 h 5252074"/>
              <a:gd name="connsiteX0" fmla="*/ 3156391 w 10098081"/>
              <a:gd name="connsiteY0" fmla="*/ 59747 h 5500315"/>
              <a:gd name="connsiteX1" fmla="*/ 2719511 w 10098081"/>
              <a:gd name="connsiteY1" fmla="*/ 1715827 h 5500315"/>
              <a:gd name="connsiteX2" fmla="*/ 2018471 w 10098081"/>
              <a:gd name="connsiteY2" fmla="*/ 2051107 h 5500315"/>
              <a:gd name="connsiteX3" fmla="*/ 2099751 w 10098081"/>
              <a:gd name="connsiteY3" fmla="*/ 3473507 h 5500315"/>
              <a:gd name="connsiteX4" fmla="*/ 2089591 w 10098081"/>
              <a:gd name="connsiteY4" fmla="*/ 3483667 h 5500315"/>
              <a:gd name="connsiteX5" fmla="*/ 1479991 w 10098081"/>
              <a:gd name="connsiteY5" fmla="*/ 3199187 h 5500315"/>
              <a:gd name="connsiteX6" fmla="*/ 1601911 w 10098081"/>
              <a:gd name="connsiteY6" fmla="*/ 3443027 h 5500315"/>
              <a:gd name="connsiteX7" fmla="*/ 1398711 w 10098081"/>
              <a:gd name="connsiteY7" fmla="*/ 3524307 h 5500315"/>
              <a:gd name="connsiteX8" fmla="*/ 1388551 w 10098081"/>
              <a:gd name="connsiteY8" fmla="*/ 4133907 h 5500315"/>
              <a:gd name="connsiteX9" fmla="*/ 1286951 w 10098081"/>
              <a:gd name="connsiteY9" fmla="*/ 4367587 h 5500315"/>
              <a:gd name="connsiteX10" fmla="*/ 657031 w 10098081"/>
              <a:gd name="connsiteY10" fmla="*/ 4052627 h 5500315"/>
              <a:gd name="connsiteX11" fmla="*/ 149031 w 10098081"/>
              <a:gd name="connsiteY11" fmla="*/ 4377747 h 5500315"/>
              <a:gd name="connsiteX12" fmla="*/ 71815 w 10098081"/>
              <a:gd name="connsiteY12" fmla="*/ 4484876 h 5500315"/>
              <a:gd name="connsiteX13" fmla="*/ 18981 w 10098081"/>
              <a:gd name="connsiteY13" fmla="*/ 4560171 h 5500315"/>
              <a:gd name="connsiteX14" fmla="*/ 415221 w 10098081"/>
              <a:gd name="connsiteY14" fmla="*/ 5011163 h 5500315"/>
              <a:gd name="connsiteX15" fmla="*/ 439605 w 10098081"/>
              <a:gd name="connsiteY15" fmla="*/ 4720015 h 5500315"/>
              <a:gd name="connsiteX16" fmla="*/ 695637 w 10098081"/>
              <a:gd name="connsiteY16" fmla="*/ 4691471 h 5500315"/>
              <a:gd name="connsiteX17" fmla="*/ 799270 w 10098081"/>
              <a:gd name="connsiteY17" fmla="*/ 4817065 h 5500315"/>
              <a:gd name="connsiteX18" fmla="*/ 823654 w 10098081"/>
              <a:gd name="connsiteY18" fmla="*/ 5062542 h 5500315"/>
              <a:gd name="connsiteX19" fmla="*/ 1049206 w 10098081"/>
              <a:gd name="connsiteY19" fmla="*/ 5028289 h 5500315"/>
              <a:gd name="connsiteX20" fmla="*/ 1673031 w 10098081"/>
              <a:gd name="connsiteY20" fmla="*/ 5251967 h 5500315"/>
              <a:gd name="connsiteX21" fmla="*/ 1695382 w 10098081"/>
              <a:gd name="connsiteY21" fmla="*/ 5056833 h 5500315"/>
              <a:gd name="connsiteX22" fmla="*/ 1884358 w 10098081"/>
              <a:gd name="connsiteY22" fmla="*/ 4982619 h 5500315"/>
              <a:gd name="connsiteX23" fmla="*/ 2036758 w 10098081"/>
              <a:gd name="connsiteY23" fmla="*/ 5245223 h 5500315"/>
              <a:gd name="connsiteX24" fmla="*/ 2402518 w 10098081"/>
              <a:gd name="connsiteY24" fmla="*/ 5045416 h 5500315"/>
              <a:gd name="connsiteX25" fmla="*/ 2451286 w 10098081"/>
              <a:gd name="connsiteY25" fmla="*/ 5484991 h 5500315"/>
              <a:gd name="connsiteX26" fmla="*/ 3583111 w 10098081"/>
              <a:gd name="connsiteY26" fmla="*/ 4337107 h 5500315"/>
              <a:gd name="connsiteX27" fmla="*/ 4477191 w 10098081"/>
              <a:gd name="connsiteY27" fmla="*/ 3717347 h 5500315"/>
              <a:gd name="connsiteX28" fmla="*/ 4985191 w 10098081"/>
              <a:gd name="connsiteY28" fmla="*/ 2345747 h 5500315"/>
              <a:gd name="connsiteX29" fmla="*/ 4873431 w 10098081"/>
              <a:gd name="connsiteY29" fmla="*/ 1959667 h 5500315"/>
              <a:gd name="connsiteX30" fmla="*/ 6001191 w 10098081"/>
              <a:gd name="connsiteY30" fmla="*/ 2152707 h 5500315"/>
              <a:gd name="connsiteX31" fmla="*/ 7017191 w 10098081"/>
              <a:gd name="connsiteY31" fmla="*/ 2203507 h 5500315"/>
              <a:gd name="connsiteX32" fmla="*/ 7769031 w 10098081"/>
              <a:gd name="connsiteY32" fmla="*/ 2010467 h 5500315"/>
              <a:gd name="connsiteX33" fmla="*/ 7657271 w 10098081"/>
              <a:gd name="connsiteY33" fmla="*/ 1573587 h 5500315"/>
              <a:gd name="connsiteX34" fmla="*/ 7870631 w 10098081"/>
              <a:gd name="connsiteY34" fmla="*/ 1339907 h 5500315"/>
              <a:gd name="connsiteX35" fmla="*/ 9933111 w 10098081"/>
              <a:gd name="connsiteY35" fmla="*/ 1299267 h 5500315"/>
              <a:gd name="connsiteX36" fmla="*/ 9973751 w 10098081"/>
              <a:gd name="connsiteY36" fmla="*/ 1319587 h 5500315"/>
              <a:gd name="connsiteX37" fmla="*/ 9983911 w 10098081"/>
              <a:gd name="connsiteY37" fmla="*/ 29267 h 5500315"/>
              <a:gd name="connsiteX38" fmla="*/ 9973751 w 10098081"/>
              <a:gd name="connsiteY38" fmla="*/ 903027 h 5500315"/>
              <a:gd name="connsiteX39" fmla="*/ 3156391 w 10098081"/>
              <a:gd name="connsiteY39" fmla="*/ 59747 h 5500315"/>
              <a:gd name="connsiteX0" fmla="*/ 3156391 w 10098081"/>
              <a:gd name="connsiteY0" fmla="*/ 59747 h 5485037"/>
              <a:gd name="connsiteX1" fmla="*/ 2719511 w 10098081"/>
              <a:gd name="connsiteY1" fmla="*/ 1715827 h 5485037"/>
              <a:gd name="connsiteX2" fmla="*/ 2018471 w 10098081"/>
              <a:gd name="connsiteY2" fmla="*/ 2051107 h 5485037"/>
              <a:gd name="connsiteX3" fmla="*/ 2099751 w 10098081"/>
              <a:gd name="connsiteY3" fmla="*/ 3473507 h 5485037"/>
              <a:gd name="connsiteX4" fmla="*/ 2089591 w 10098081"/>
              <a:gd name="connsiteY4" fmla="*/ 3483667 h 5485037"/>
              <a:gd name="connsiteX5" fmla="*/ 1479991 w 10098081"/>
              <a:gd name="connsiteY5" fmla="*/ 3199187 h 5485037"/>
              <a:gd name="connsiteX6" fmla="*/ 1601911 w 10098081"/>
              <a:gd name="connsiteY6" fmla="*/ 3443027 h 5485037"/>
              <a:gd name="connsiteX7" fmla="*/ 1398711 w 10098081"/>
              <a:gd name="connsiteY7" fmla="*/ 3524307 h 5485037"/>
              <a:gd name="connsiteX8" fmla="*/ 1388551 w 10098081"/>
              <a:gd name="connsiteY8" fmla="*/ 4133907 h 5485037"/>
              <a:gd name="connsiteX9" fmla="*/ 1286951 w 10098081"/>
              <a:gd name="connsiteY9" fmla="*/ 4367587 h 5485037"/>
              <a:gd name="connsiteX10" fmla="*/ 657031 w 10098081"/>
              <a:gd name="connsiteY10" fmla="*/ 4052627 h 5485037"/>
              <a:gd name="connsiteX11" fmla="*/ 149031 w 10098081"/>
              <a:gd name="connsiteY11" fmla="*/ 4377747 h 5485037"/>
              <a:gd name="connsiteX12" fmla="*/ 71815 w 10098081"/>
              <a:gd name="connsiteY12" fmla="*/ 4484876 h 5485037"/>
              <a:gd name="connsiteX13" fmla="*/ 18981 w 10098081"/>
              <a:gd name="connsiteY13" fmla="*/ 4560171 h 5485037"/>
              <a:gd name="connsiteX14" fmla="*/ 415221 w 10098081"/>
              <a:gd name="connsiteY14" fmla="*/ 5011163 h 5485037"/>
              <a:gd name="connsiteX15" fmla="*/ 439605 w 10098081"/>
              <a:gd name="connsiteY15" fmla="*/ 4720015 h 5485037"/>
              <a:gd name="connsiteX16" fmla="*/ 695637 w 10098081"/>
              <a:gd name="connsiteY16" fmla="*/ 4691471 h 5485037"/>
              <a:gd name="connsiteX17" fmla="*/ 799270 w 10098081"/>
              <a:gd name="connsiteY17" fmla="*/ 4817065 h 5485037"/>
              <a:gd name="connsiteX18" fmla="*/ 823654 w 10098081"/>
              <a:gd name="connsiteY18" fmla="*/ 5062542 h 5485037"/>
              <a:gd name="connsiteX19" fmla="*/ 1049206 w 10098081"/>
              <a:gd name="connsiteY19" fmla="*/ 5028289 h 5485037"/>
              <a:gd name="connsiteX20" fmla="*/ 1673031 w 10098081"/>
              <a:gd name="connsiteY20" fmla="*/ 5251967 h 5485037"/>
              <a:gd name="connsiteX21" fmla="*/ 1695382 w 10098081"/>
              <a:gd name="connsiteY21" fmla="*/ 5056833 h 5485037"/>
              <a:gd name="connsiteX22" fmla="*/ 1884358 w 10098081"/>
              <a:gd name="connsiteY22" fmla="*/ 4982619 h 5485037"/>
              <a:gd name="connsiteX23" fmla="*/ 2036758 w 10098081"/>
              <a:gd name="connsiteY23" fmla="*/ 5245223 h 5485037"/>
              <a:gd name="connsiteX24" fmla="*/ 2402518 w 10098081"/>
              <a:gd name="connsiteY24" fmla="*/ 5045416 h 5485037"/>
              <a:gd name="connsiteX25" fmla="*/ 2451286 w 10098081"/>
              <a:gd name="connsiteY25" fmla="*/ 5484991 h 5485037"/>
              <a:gd name="connsiteX26" fmla="*/ 2871910 w 10098081"/>
              <a:gd name="connsiteY26" fmla="*/ 5068251 h 5485037"/>
              <a:gd name="connsiteX27" fmla="*/ 3583111 w 10098081"/>
              <a:gd name="connsiteY27" fmla="*/ 4337107 h 5485037"/>
              <a:gd name="connsiteX28" fmla="*/ 4477191 w 10098081"/>
              <a:gd name="connsiteY28" fmla="*/ 3717347 h 5485037"/>
              <a:gd name="connsiteX29" fmla="*/ 4985191 w 10098081"/>
              <a:gd name="connsiteY29" fmla="*/ 2345747 h 5485037"/>
              <a:gd name="connsiteX30" fmla="*/ 4873431 w 10098081"/>
              <a:gd name="connsiteY30" fmla="*/ 1959667 h 5485037"/>
              <a:gd name="connsiteX31" fmla="*/ 6001191 w 10098081"/>
              <a:gd name="connsiteY31" fmla="*/ 2152707 h 5485037"/>
              <a:gd name="connsiteX32" fmla="*/ 7017191 w 10098081"/>
              <a:gd name="connsiteY32" fmla="*/ 2203507 h 5485037"/>
              <a:gd name="connsiteX33" fmla="*/ 7769031 w 10098081"/>
              <a:gd name="connsiteY33" fmla="*/ 2010467 h 5485037"/>
              <a:gd name="connsiteX34" fmla="*/ 7657271 w 10098081"/>
              <a:gd name="connsiteY34" fmla="*/ 1573587 h 5485037"/>
              <a:gd name="connsiteX35" fmla="*/ 7870631 w 10098081"/>
              <a:gd name="connsiteY35" fmla="*/ 1339907 h 5485037"/>
              <a:gd name="connsiteX36" fmla="*/ 9933111 w 10098081"/>
              <a:gd name="connsiteY36" fmla="*/ 1299267 h 5485037"/>
              <a:gd name="connsiteX37" fmla="*/ 9973751 w 10098081"/>
              <a:gd name="connsiteY37" fmla="*/ 1319587 h 5485037"/>
              <a:gd name="connsiteX38" fmla="*/ 9983911 w 10098081"/>
              <a:gd name="connsiteY38" fmla="*/ 29267 h 5485037"/>
              <a:gd name="connsiteX39" fmla="*/ 9973751 w 10098081"/>
              <a:gd name="connsiteY39" fmla="*/ 903027 h 5485037"/>
              <a:gd name="connsiteX40" fmla="*/ 3156391 w 10098081"/>
              <a:gd name="connsiteY40" fmla="*/ 59747 h 5485037"/>
              <a:gd name="connsiteX0" fmla="*/ 3156391 w 10098081"/>
              <a:gd name="connsiteY0" fmla="*/ 59747 h 5485015"/>
              <a:gd name="connsiteX1" fmla="*/ 2719511 w 10098081"/>
              <a:gd name="connsiteY1" fmla="*/ 1715827 h 5485015"/>
              <a:gd name="connsiteX2" fmla="*/ 2018471 w 10098081"/>
              <a:gd name="connsiteY2" fmla="*/ 2051107 h 5485015"/>
              <a:gd name="connsiteX3" fmla="*/ 2099751 w 10098081"/>
              <a:gd name="connsiteY3" fmla="*/ 3473507 h 5485015"/>
              <a:gd name="connsiteX4" fmla="*/ 2089591 w 10098081"/>
              <a:gd name="connsiteY4" fmla="*/ 3483667 h 5485015"/>
              <a:gd name="connsiteX5" fmla="*/ 1479991 w 10098081"/>
              <a:gd name="connsiteY5" fmla="*/ 3199187 h 5485015"/>
              <a:gd name="connsiteX6" fmla="*/ 1601911 w 10098081"/>
              <a:gd name="connsiteY6" fmla="*/ 3443027 h 5485015"/>
              <a:gd name="connsiteX7" fmla="*/ 1398711 w 10098081"/>
              <a:gd name="connsiteY7" fmla="*/ 3524307 h 5485015"/>
              <a:gd name="connsiteX8" fmla="*/ 1388551 w 10098081"/>
              <a:gd name="connsiteY8" fmla="*/ 4133907 h 5485015"/>
              <a:gd name="connsiteX9" fmla="*/ 1286951 w 10098081"/>
              <a:gd name="connsiteY9" fmla="*/ 4367587 h 5485015"/>
              <a:gd name="connsiteX10" fmla="*/ 657031 w 10098081"/>
              <a:gd name="connsiteY10" fmla="*/ 4052627 h 5485015"/>
              <a:gd name="connsiteX11" fmla="*/ 149031 w 10098081"/>
              <a:gd name="connsiteY11" fmla="*/ 4377747 h 5485015"/>
              <a:gd name="connsiteX12" fmla="*/ 71815 w 10098081"/>
              <a:gd name="connsiteY12" fmla="*/ 4484876 h 5485015"/>
              <a:gd name="connsiteX13" fmla="*/ 18981 w 10098081"/>
              <a:gd name="connsiteY13" fmla="*/ 4560171 h 5485015"/>
              <a:gd name="connsiteX14" fmla="*/ 415221 w 10098081"/>
              <a:gd name="connsiteY14" fmla="*/ 5011163 h 5485015"/>
              <a:gd name="connsiteX15" fmla="*/ 439605 w 10098081"/>
              <a:gd name="connsiteY15" fmla="*/ 4720015 h 5485015"/>
              <a:gd name="connsiteX16" fmla="*/ 695637 w 10098081"/>
              <a:gd name="connsiteY16" fmla="*/ 4691471 h 5485015"/>
              <a:gd name="connsiteX17" fmla="*/ 799270 w 10098081"/>
              <a:gd name="connsiteY17" fmla="*/ 4817065 h 5485015"/>
              <a:gd name="connsiteX18" fmla="*/ 823654 w 10098081"/>
              <a:gd name="connsiteY18" fmla="*/ 5062542 h 5485015"/>
              <a:gd name="connsiteX19" fmla="*/ 1049206 w 10098081"/>
              <a:gd name="connsiteY19" fmla="*/ 5028289 h 5485015"/>
              <a:gd name="connsiteX20" fmla="*/ 1673031 w 10098081"/>
              <a:gd name="connsiteY20" fmla="*/ 5251967 h 5485015"/>
              <a:gd name="connsiteX21" fmla="*/ 1695382 w 10098081"/>
              <a:gd name="connsiteY21" fmla="*/ 5056833 h 5485015"/>
              <a:gd name="connsiteX22" fmla="*/ 1884358 w 10098081"/>
              <a:gd name="connsiteY22" fmla="*/ 4982619 h 5485015"/>
              <a:gd name="connsiteX23" fmla="*/ 2036758 w 10098081"/>
              <a:gd name="connsiteY23" fmla="*/ 5245223 h 5485015"/>
              <a:gd name="connsiteX24" fmla="*/ 2402518 w 10098081"/>
              <a:gd name="connsiteY24" fmla="*/ 5045416 h 5485015"/>
              <a:gd name="connsiteX25" fmla="*/ 2451286 w 10098081"/>
              <a:gd name="connsiteY25" fmla="*/ 5484991 h 5485015"/>
              <a:gd name="connsiteX26" fmla="*/ 2798758 w 10098081"/>
              <a:gd name="connsiteY26" fmla="*/ 4857027 h 5485015"/>
              <a:gd name="connsiteX27" fmla="*/ 3583111 w 10098081"/>
              <a:gd name="connsiteY27" fmla="*/ 4337107 h 5485015"/>
              <a:gd name="connsiteX28" fmla="*/ 4477191 w 10098081"/>
              <a:gd name="connsiteY28" fmla="*/ 3717347 h 5485015"/>
              <a:gd name="connsiteX29" fmla="*/ 4985191 w 10098081"/>
              <a:gd name="connsiteY29" fmla="*/ 2345747 h 5485015"/>
              <a:gd name="connsiteX30" fmla="*/ 4873431 w 10098081"/>
              <a:gd name="connsiteY30" fmla="*/ 1959667 h 5485015"/>
              <a:gd name="connsiteX31" fmla="*/ 6001191 w 10098081"/>
              <a:gd name="connsiteY31" fmla="*/ 2152707 h 5485015"/>
              <a:gd name="connsiteX32" fmla="*/ 7017191 w 10098081"/>
              <a:gd name="connsiteY32" fmla="*/ 2203507 h 5485015"/>
              <a:gd name="connsiteX33" fmla="*/ 7769031 w 10098081"/>
              <a:gd name="connsiteY33" fmla="*/ 2010467 h 5485015"/>
              <a:gd name="connsiteX34" fmla="*/ 7657271 w 10098081"/>
              <a:gd name="connsiteY34" fmla="*/ 1573587 h 5485015"/>
              <a:gd name="connsiteX35" fmla="*/ 7870631 w 10098081"/>
              <a:gd name="connsiteY35" fmla="*/ 1339907 h 5485015"/>
              <a:gd name="connsiteX36" fmla="*/ 9933111 w 10098081"/>
              <a:gd name="connsiteY36" fmla="*/ 1299267 h 5485015"/>
              <a:gd name="connsiteX37" fmla="*/ 9973751 w 10098081"/>
              <a:gd name="connsiteY37" fmla="*/ 1319587 h 5485015"/>
              <a:gd name="connsiteX38" fmla="*/ 9983911 w 10098081"/>
              <a:gd name="connsiteY38" fmla="*/ 29267 h 5485015"/>
              <a:gd name="connsiteX39" fmla="*/ 9973751 w 10098081"/>
              <a:gd name="connsiteY39" fmla="*/ 903027 h 5485015"/>
              <a:gd name="connsiteX40" fmla="*/ 3156391 w 10098081"/>
              <a:gd name="connsiteY40" fmla="*/ 59747 h 5485015"/>
              <a:gd name="connsiteX0" fmla="*/ 3156391 w 10098081"/>
              <a:gd name="connsiteY0" fmla="*/ 59747 h 5485015"/>
              <a:gd name="connsiteX1" fmla="*/ 2719511 w 10098081"/>
              <a:gd name="connsiteY1" fmla="*/ 1715827 h 5485015"/>
              <a:gd name="connsiteX2" fmla="*/ 2018471 w 10098081"/>
              <a:gd name="connsiteY2" fmla="*/ 2051107 h 5485015"/>
              <a:gd name="connsiteX3" fmla="*/ 2099751 w 10098081"/>
              <a:gd name="connsiteY3" fmla="*/ 3473507 h 5485015"/>
              <a:gd name="connsiteX4" fmla="*/ 2089591 w 10098081"/>
              <a:gd name="connsiteY4" fmla="*/ 3483667 h 5485015"/>
              <a:gd name="connsiteX5" fmla="*/ 1479991 w 10098081"/>
              <a:gd name="connsiteY5" fmla="*/ 3199187 h 5485015"/>
              <a:gd name="connsiteX6" fmla="*/ 1601911 w 10098081"/>
              <a:gd name="connsiteY6" fmla="*/ 3443027 h 5485015"/>
              <a:gd name="connsiteX7" fmla="*/ 1398711 w 10098081"/>
              <a:gd name="connsiteY7" fmla="*/ 3524307 h 5485015"/>
              <a:gd name="connsiteX8" fmla="*/ 1388551 w 10098081"/>
              <a:gd name="connsiteY8" fmla="*/ 4133907 h 5485015"/>
              <a:gd name="connsiteX9" fmla="*/ 1286951 w 10098081"/>
              <a:gd name="connsiteY9" fmla="*/ 4367587 h 5485015"/>
              <a:gd name="connsiteX10" fmla="*/ 657031 w 10098081"/>
              <a:gd name="connsiteY10" fmla="*/ 4052627 h 5485015"/>
              <a:gd name="connsiteX11" fmla="*/ 149031 w 10098081"/>
              <a:gd name="connsiteY11" fmla="*/ 4377747 h 5485015"/>
              <a:gd name="connsiteX12" fmla="*/ 71815 w 10098081"/>
              <a:gd name="connsiteY12" fmla="*/ 4484876 h 5485015"/>
              <a:gd name="connsiteX13" fmla="*/ 18981 w 10098081"/>
              <a:gd name="connsiteY13" fmla="*/ 4560171 h 5485015"/>
              <a:gd name="connsiteX14" fmla="*/ 415221 w 10098081"/>
              <a:gd name="connsiteY14" fmla="*/ 5011163 h 5485015"/>
              <a:gd name="connsiteX15" fmla="*/ 439605 w 10098081"/>
              <a:gd name="connsiteY15" fmla="*/ 4720015 h 5485015"/>
              <a:gd name="connsiteX16" fmla="*/ 695637 w 10098081"/>
              <a:gd name="connsiteY16" fmla="*/ 4691471 h 5485015"/>
              <a:gd name="connsiteX17" fmla="*/ 799270 w 10098081"/>
              <a:gd name="connsiteY17" fmla="*/ 4817065 h 5485015"/>
              <a:gd name="connsiteX18" fmla="*/ 823654 w 10098081"/>
              <a:gd name="connsiteY18" fmla="*/ 5062542 h 5485015"/>
              <a:gd name="connsiteX19" fmla="*/ 1049206 w 10098081"/>
              <a:gd name="connsiteY19" fmla="*/ 5028289 h 5485015"/>
              <a:gd name="connsiteX20" fmla="*/ 1673031 w 10098081"/>
              <a:gd name="connsiteY20" fmla="*/ 5251967 h 5485015"/>
              <a:gd name="connsiteX21" fmla="*/ 1695382 w 10098081"/>
              <a:gd name="connsiteY21" fmla="*/ 5056833 h 5485015"/>
              <a:gd name="connsiteX22" fmla="*/ 1884358 w 10098081"/>
              <a:gd name="connsiteY22" fmla="*/ 4982619 h 5485015"/>
              <a:gd name="connsiteX23" fmla="*/ 2036758 w 10098081"/>
              <a:gd name="connsiteY23" fmla="*/ 5245223 h 5485015"/>
              <a:gd name="connsiteX24" fmla="*/ 2402518 w 10098081"/>
              <a:gd name="connsiteY24" fmla="*/ 5045416 h 5485015"/>
              <a:gd name="connsiteX25" fmla="*/ 2451286 w 10098081"/>
              <a:gd name="connsiteY25" fmla="*/ 5484991 h 5485015"/>
              <a:gd name="connsiteX26" fmla="*/ 2798758 w 10098081"/>
              <a:gd name="connsiteY26" fmla="*/ 4857027 h 5485015"/>
              <a:gd name="connsiteX27" fmla="*/ 3583111 w 10098081"/>
              <a:gd name="connsiteY27" fmla="*/ 4337107 h 5485015"/>
              <a:gd name="connsiteX28" fmla="*/ 4477191 w 10098081"/>
              <a:gd name="connsiteY28" fmla="*/ 3717347 h 5485015"/>
              <a:gd name="connsiteX29" fmla="*/ 4985191 w 10098081"/>
              <a:gd name="connsiteY29" fmla="*/ 2345747 h 5485015"/>
              <a:gd name="connsiteX30" fmla="*/ 4873431 w 10098081"/>
              <a:gd name="connsiteY30" fmla="*/ 1959667 h 5485015"/>
              <a:gd name="connsiteX31" fmla="*/ 6001191 w 10098081"/>
              <a:gd name="connsiteY31" fmla="*/ 2152707 h 5485015"/>
              <a:gd name="connsiteX32" fmla="*/ 7017191 w 10098081"/>
              <a:gd name="connsiteY32" fmla="*/ 2203507 h 5485015"/>
              <a:gd name="connsiteX33" fmla="*/ 7769031 w 10098081"/>
              <a:gd name="connsiteY33" fmla="*/ 2010467 h 5485015"/>
              <a:gd name="connsiteX34" fmla="*/ 7657271 w 10098081"/>
              <a:gd name="connsiteY34" fmla="*/ 1573587 h 5485015"/>
              <a:gd name="connsiteX35" fmla="*/ 7870631 w 10098081"/>
              <a:gd name="connsiteY35" fmla="*/ 1339907 h 5485015"/>
              <a:gd name="connsiteX36" fmla="*/ 9933111 w 10098081"/>
              <a:gd name="connsiteY36" fmla="*/ 1299267 h 5485015"/>
              <a:gd name="connsiteX37" fmla="*/ 9973751 w 10098081"/>
              <a:gd name="connsiteY37" fmla="*/ 1319587 h 5485015"/>
              <a:gd name="connsiteX38" fmla="*/ 9983911 w 10098081"/>
              <a:gd name="connsiteY38" fmla="*/ 29267 h 5485015"/>
              <a:gd name="connsiteX39" fmla="*/ 9973751 w 10098081"/>
              <a:gd name="connsiteY39" fmla="*/ 903027 h 5485015"/>
              <a:gd name="connsiteX40" fmla="*/ 3156391 w 10098081"/>
              <a:gd name="connsiteY40" fmla="*/ 59747 h 5485015"/>
              <a:gd name="connsiteX0" fmla="*/ 3156391 w 10098081"/>
              <a:gd name="connsiteY0" fmla="*/ 59747 h 5485015"/>
              <a:gd name="connsiteX1" fmla="*/ 2719511 w 10098081"/>
              <a:gd name="connsiteY1" fmla="*/ 1715827 h 5485015"/>
              <a:gd name="connsiteX2" fmla="*/ 2018471 w 10098081"/>
              <a:gd name="connsiteY2" fmla="*/ 2051107 h 5485015"/>
              <a:gd name="connsiteX3" fmla="*/ 2099751 w 10098081"/>
              <a:gd name="connsiteY3" fmla="*/ 3473507 h 5485015"/>
              <a:gd name="connsiteX4" fmla="*/ 2089591 w 10098081"/>
              <a:gd name="connsiteY4" fmla="*/ 3483667 h 5485015"/>
              <a:gd name="connsiteX5" fmla="*/ 1479991 w 10098081"/>
              <a:gd name="connsiteY5" fmla="*/ 3199187 h 5485015"/>
              <a:gd name="connsiteX6" fmla="*/ 1601911 w 10098081"/>
              <a:gd name="connsiteY6" fmla="*/ 3443027 h 5485015"/>
              <a:gd name="connsiteX7" fmla="*/ 1398711 w 10098081"/>
              <a:gd name="connsiteY7" fmla="*/ 3524307 h 5485015"/>
              <a:gd name="connsiteX8" fmla="*/ 1388551 w 10098081"/>
              <a:gd name="connsiteY8" fmla="*/ 4133907 h 5485015"/>
              <a:gd name="connsiteX9" fmla="*/ 1286951 w 10098081"/>
              <a:gd name="connsiteY9" fmla="*/ 4367587 h 5485015"/>
              <a:gd name="connsiteX10" fmla="*/ 657031 w 10098081"/>
              <a:gd name="connsiteY10" fmla="*/ 4052627 h 5485015"/>
              <a:gd name="connsiteX11" fmla="*/ 149031 w 10098081"/>
              <a:gd name="connsiteY11" fmla="*/ 4377747 h 5485015"/>
              <a:gd name="connsiteX12" fmla="*/ 71815 w 10098081"/>
              <a:gd name="connsiteY12" fmla="*/ 4484876 h 5485015"/>
              <a:gd name="connsiteX13" fmla="*/ 18981 w 10098081"/>
              <a:gd name="connsiteY13" fmla="*/ 4560171 h 5485015"/>
              <a:gd name="connsiteX14" fmla="*/ 415221 w 10098081"/>
              <a:gd name="connsiteY14" fmla="*/ 5011163 h 5485015"/>
              <a:gd name="connsiteX15" fmla="*/ 439605 w 10098081"/>
              <a:gd name="connsiteY15" fmla="*/ 4720015 h 5485015"/>
              <a:gd name="connsiteX16" fmla="*/ 695637 w 10098081"/>
              <a:gd name="connsiteY16" fmla="*/ 4691471 h 5485015"/>
              <a:gd name="connsiteX17" fmla="*/ 799270 w 10098081"/>
              <a:gd name="connsiteY17" fmla="*/ 4817065 h 5485015"/>
              <a:gd name="connsiteX18" fmla="*/ 823654 w 10098081"/>
              <a:gd name="connsiteY18" fmla="*/ 5062542 h 5485015"/>
              <a:gd name="connsiteX19" fmla="*/ 1049206 w 10098081"/>
              <a:gd name="connsiteY19" fmla="*/ 5028289 h 5485015"/>
              <a:gd name="connsiteX20" fmla="*/ 1673031 w 10098081"/>
              <a:gd name="connsiteY20" fmla="*/ 5251967 h 5485015"/>
              <a:gd name="connsiteX21" fmla="*/ 1695382 w 10098081"/>
              <a:gd name="connsiteY21" fmla="*/ 5056833 h 5485015"/>
              <a:gd name="connsiteX22" fmla="*/ 1884358 w 10098081"/>
              <a:gd name="connsiteY22" fmla="*/ 4982619 h 5485015"/>
              <a:gd name="connsiteX23" fmla="*/ 2036758 w 10098081"/>
              <a:gd name="connsiteY23" fmla="*/ 5245223 h 5485015"/>
              <a:gd name="connsiteX24" fmla="*/ 2402518 w 10098081"/>
              <a:gd name="connsiteY24" fmla="*/ 5045416 h 5485015"/>
              <a:gd name="connsiteX25" fmla="*/ 2451286 w 10098081"/>
              <a:gd name="connsiteY25" fmla="*/ 5484991 h 5485015"/>
              <a:gd name="connsiteX26" fmla="*/ 2798758 w 10098081"/>
              <a:gd name="connsiteY26" fmla="*/ 4857027 h 5485015"/>
              <a:gd name="connsiteX27" fmla="*/ 3583111 w 10098081"/>
              <a:gd name="connsiteY27" fmla="*/ 4337107 h 5485015"/>
              <a:gd name="connsiteX28" fmla="*/ 4477191 w 10098081"/>
              <a:gd name="connsiteY28" fmla="*/ 3717347 h 5485015"/>
              <a:gd name="connsiteX29" fmla="*/ 4985191 w 10098081"/>
              <a:gd name="connsiteY29" fmla="*/ 2345747 h 5485015"/>
              <a:gd name="connsiteX30" fmla="*/ 4873431 w 10098081"/>
              <a:gd name="connsiteY30" fmla="*/ 1959667 h 5485015"/>
              <a:gd name="connsiteX31" fmla="*/ 6001191 w 10098081"/>
              <a:gd name="connsiteY31" fmla="*/ 2152707 h 5485015"/>
              <a:gd name="connsiteX32" fmla="*/ 7017191 w 10098081"/>
              <a:gd name="connsiteY32" fmla="*/ 2203507 h 5485015"/>
              <a:gd name="connsiteX33" fmla="*/ 7769031 w 10098081"/>
              <a:gd name="connsiteY33" fmla="*/ 2010467 h 5485015"/>
              <a:gd name="connsiteX34" fmla="*/ 7657271 w 10098081"/>
              <a:gd name="connsiteY34" fmla="*/ 1573587 h 5485015"/>
              <a:gd name="connsiteX35" fmla="*/ 7870631 w 10098081"/>
              <a:gd name="connsiteY35" fmla="*/ 1339907 h 5485015"/>
              <a:gd name="connsiteX36" fmla="*/ 9933111 w 10098081"/>
              <a:gd name="connsiteY36" fmla="*/ 1299267 h 5485015"/>
              <a:gd name="connsiteX37" fmla="*/ 9973751 w 10098081"/>
              <a:gd name="connsiteY37" fmla="*/ 1319587 h 5485015"/>
              <a:gd name="connsiteX38" fmla="*/ 9983911 w 10098081"/>
              <a:gd name="connsiteY38" fmla="*/ 29267 h 5485015"/>
              <a:gd name="connsiteX39" fmla="*/ 9973751 w 10098081"/>
              <a:gd name="connsiteY39" fmla="*/ 903027 h 5485015"/>
              <a:gd name="connsiteX40" fmla="*/ 3156391 w 10098081"/>
              <a:gd name="connsiteY40" fmla="*/ 59747 h 5485015"/>
              <a:gd name="connsiteX0" fmla="*/ 3156391 w 10098081"/>
              <a:gd name="connsiteY0" fmla="*/ 59747 h 5498494"/>
              <a:gd name="connsiteX1" fmla="*/ 2719511 w 10098081"/>
              <a:gd name="connsiteY1" fmla="*/ 1715827 h 5498494"/>
              <a:gd name="connsiteX2" fmla="*/ 2018471 w 10098081"/>
              <a:gd name="connsiteY2" fmla="*/ 2051107 h 5498494"/>
              <a:gd name="connsiteX3" fmla="*/ 2099751 w 10098081"/>
              <a:gd name="connsiteY3" fmla="*/ 3473507 h 5498494"/>
              <a:gd name="connsiteX4" fmla="*/ 2089591 w 10098081"/>
              <a:gd name="connsiteY4" fmla="*/ 3483667 h 5498494"/>
              <a:gd name="connsiteX5" fmla="*/ 1479991 w 10098081"/>
              <a:gd name="connsiteY5" fmla="*/ 3199187 h 5498494"/>
              <a:gd name="connsiteX6" fmla="*/ 1601911 w 10098081"/>
              <a:gd name="connsiteY6" fmla="*/ 3443027 h 5498494"/>
              <a:gd name="connsiteX7" fmla="*/ 1398711 w 10098081"/>
              <a:gd name="connsiteY7" fmla="*/ 3524307 h 5498494"/>
              <a:gd name="connsiteX8" fmla="*/ 1388551 w 10098081"/>
              <a:gd name="connsiteY8" fmla="*/ 4133907 h 5498494"/>
              <a:gd name="connsiteX9" fmla="*/ 1286951 w 10098081"/>
              <a:gd name="connsiteY9" fmla="*/ 4367587 h 5498494"/>
              <a:gd name="connsiteX10" fmla="*/ 657031 w 10098081"/>
              <a:gd name="connsiteY10" fmla="*/ 4052627 h 5498494"/>
              <a:gd name="connsiteX11" fmla="*/ 149031 w 10098081"/>
              <a:gd name="connsiteY11" fmla="*/ 4377747 h 5498494"/>
              <a:gd name="connsiteX12" fmla="*/ 71815 w 10098081"/>
              <a:gd name="connsiteY12" fmla="*/ 4484876 h 5498494"/>
              <a:gd name="connsiteX13" fmla="*/ 18981 w 10098081"/>
              <a:gd name="connsiteY13" fmla="*/ 4560171 h 5498494"/>
              <a:gd name="connsiteX14" fmla="*/ 415221 w 10098081"/>
              <a:gd name="connsiteY14" fmla="*/ 5011163 h 5498494"/>
              <a:gd name="connsiteX15" fmla="*/ 439605 w 10098081"/>
              <a:gd name="connsiteY15" fmla="*/ 4720015 h 5498494"/>
              <a:gd name="connsiteX16" fmla="*/ 695637 w 10098081"/>
              <a:gd name="connsiteY16" fmla="*/ 4691471 h 5498494"/>
              <a:gd name="connsiteX17" fmla="*/ 799270 w 10098081"/>
              <a:gd name="connsiteY17" fmla="*/ 4817065 h 5498494"/>
              <a:gd name="connsiteX18" fmla="*/ 823654 w 10098081"/>
              <a:gd name="connsiteY18" fmla="*/ 5062542 h 5498494"/>
              <a:gd name="connsiteX19" fmla="*/ 1049206 w 10098081"/>
              <a:gd name="connsiteY19" fmla="*/ 5028289 h 5498494"/>
              <a:gd name="connsiteX20" fmla="*/ 1673031 w 10098081"/>
              <a:gd name="connsiteY20" fmla="*/ 5251967 h 5498494"/>
              <a:gd name="connsiteX21" fmla="*/ 1695382 w 10098081"/>
              <a:gd name="connsiteY21" fmla="*/ 5056833 h 5498494"/>
              <a:gd name="connsiteX22" fmla="*/ 1884358 w 10098081"/>
              <a:gd name="connsiteY22" fmla="*/ 4982619 h 5498494"/>
              <a:gd name="connsiteX23" fmla="*/ 2036758 w 10098081"/>
              <a:gd name="connsiteY23" fmla="*/ 5245223 h 5498494"/>
              <a:gd name="connsiteX24" fmla="*/ 2402518 w 10098081"/>
              <a:gd name="connsiteY24" fmla="*/ 5045416 h 5498494"/>
              <a:gd name="connsiteX25" fmla="*/ 2451286 w 10098081"/>
              <a:gd name="connsiteY25" fmla="*/ 5484991 h 5498494"/>
              <a:gd name="connsiteX26" fmla="*/ 2798758 w 10098081"/>
              <a:gd name="connsiteY26" fmla="*/ 4857027 h 5498494"/>
              <a:gd name="connsiteX27" fmla="*/ 3583111 w 10098081"/>
              <a:gd name="connsiteY27" fmla="*/ 4337107 h 5498494"/>
              <a:gd name="connsiteX28" fmla="*/ 4477191 w 10098081"/>
              <a:gd name="connsiteY28" fmla="*/ 3717347 h 5498494"/>
              <a:gd name="connsiteX29" fmla="*/ 4985191 w 10098081"/>
              <a:gd name="connsiteY29" fmla="*/ 2345747 h 5498494"/>
              <a:gd name="connsiteX30" fmla="*/ 4873431 w 10098081"/>
              <a:gd name="connsiteY30" fmla="*/ 1959667 h 5498494"/>
              <a:gd name="connsiteX31" fmla="*/ 6001191 w 10098081"/>
              <a:gd name="connsiteY31" fmla="*/ 2152707 h 5498494"/>
              <a:gd name="connsiteX32" fmla="*/ 7017191 w 10098081"/>
              <a:gd name="connsiteY32" fmla="*/ 2203507 h 5498494"/>
              <a:gd name="connsiteX33" fmla="*/ 7769031 w 10098081"/>
              <a:gd name="connsiteY33" fmla="*/ 2010467 h 5498494"/>
              <a:gd name="connsiteX34" fmla="*/ 7657271 w 10098081"/>
              <a:gd name="connsiteY34" fmla="*/ 1573587 h 5498494"/>
              <a:gd name="connsiteX35" fmla="*/ 7870631 w 10098081"/>
              <a:gd name="connsiteY35" fmla="*/ 1339907 h 5498494"/>
              <a:gd name="connsiteX36" fmla="*/ 9933111 w 10098081"/>
              <a:gd name="connsiteY36" fmla="*/ 1299267 h 5498494"/>
              <a:gd name="connsiteX37" fmla="*/ 9973751 w 10098081"/>
              <a:gd name="connsiteY37" fmla="*/ 1319587 h 5498494"/>
              <a:gd name="connsiteX38" fmla="*/ 9983911 w 10098081"/>
              <a:gd name="connsiteY38" fmla="*/ 29267 h 5498494"/>
              <a:gd name="connsiteX39" fmla="*/ 9973751 w 10098081"/>
              <a:gd name="connsiteY39" fmla="*/ 903027 h 5498494"/>
              <a:gd name="connsiteX40" fmla="*/ 3156391 w 10098081"/>
              <a:gd name="connsiteY40" fmla="*/ 59747 h 5498494"/>
              <a:gd name="connsiteX0" fmla="*/ 3156391 w 10098081"/>
              <a:gd name="connsiteY0" fmla="*/ 59747 h 5502314"/>
              <a:gd name="connsiteX1" fmla="*/ 2719511 w 10098081"/>
              <a:gd name="connsiteY1" fmla="*/ 1715827 h 5502314"/>
              <a:gd name="connsiteX2" fmla="*/ 2018471 w 10098081"/>
              <a:gd name="connsiteY2" fmla="*/ 2051107 h 5502314"/>
              <a:gd name="connsiteX3" fmla="*/ 2099751 w 10098081"/>
              <a:gd name="connsiteY3" fmla="*/ 3473507 h 5502314"/>
              <a:gd name="connsiteX4" fmla="*/ 2089591 w 10098081"/>
              <a:gd name="connsiteY4" fmla="*/ 3483667 h 5502314"/>
              <a:gd name="connsiteX5" fmla="*/ 1479991 w 10098081"/>
              <a:gd name="connsiteY5" fmla="*/ 3199187 h 5502314"/>
              <a:gd name="connsiteX6" fmla="*/ 1601911 w 10098081"/>
              <a:gd name="connsiteY6" fmla="*/ 3443027 h 5502314"/>
              <a:gd name="connsiteX7" fmla="*/ 1398711 w 10098081"/>
              <a:gd name="connsiteY7" fmla="*/ 3524307 h 5502314"/>
              <a:gd name="connsiteX8" fmla="*/ 1388551 w 10098081"/>
              <a:gd name="connsiteY8" fmla="*/ 4133907 h 5502314"/>
              <a:gd name="connsiteX9" fmla="*/ 1286951 w 10098081"/>
              <a:gd name="connsiteY9" fmla="*/ 4367587 h 5502314"/>
              <a:gd name="connsiteX10" fmla="*/ 657031 w 10098081"/>
              <a:gd name="connsiteY10" fmla="*/ 4052627 h 5502314"/>
              <a:gd name="connsiteX11" fmla="*/ 149031 w 10098081"/>
              <a:gd name="connsiteY11" fmla="*/ 4377747 h 5502314"/>
              <a:gd name="connsiteX12" fmla="*/ 71815 w 10098081"/>
              <a:gd name="connsiteY12" fmla="*/ 4484876 h 5502314"/>
              <a:gd name="connsiteX13" fmla="*/ 18981 w 10098081"/>
              <a:gd name="connsiteY13" fmla="*/ 4560171 h 5502314"/>
              <a:gd name="connsiteX14" fmla="*/ 415221 w 10098081"/>
              <a:gd name="connsiteY14" fmla="*/ 5011163 h 5502314"/>
              <a:gd name="connsiteX15" fmla="*/ 439605 w 10098081"/>
              <a:gd name="connsiteY15" fmla="*/ 4720015 h 5502314"/>
              <a:gd name="connsiteX16" fmla="*/ 695637 w 10098081"/>
              <a:gd name="connsiteY16" fmla="*/ 4691471 h 5502314"/>
              <a:gd name="connsiteX17" fmla="*/ 799270 w 10098081"/>
              <a:gd name="connsiteY17" fmla="*/ 4817065 h 5502314"/>
              <a:gd name="connsiteX18" fmla="*/ 823654 w 10098081"/>
              <a:gd name="connsiteY18" fmla="*/ 5062542 h 5502314"/>
              <a:gd name="connsiteX19" fmla="*/ 1049206 w 10098081"/>
              <a:gd name="connsiteY19" fmla="*/ 5028289 h 5502314"/>
              <a:gd name="connsiteX20" fmla="*/ 1673031 w 10098081"/>
              <a:gd name="connsiteY20" fmla="*/ 5251967 h 5502314"/>
              <a:gd name="connsiteX21" fmla="*/ 1695382 w 10098081"/>
              <a:gd name="connsiteY21" fmla="*/ 5056833 h 5502314"/>
              <a:gd name="connsiteX22" fmla="*/ 1884358 w 10098081"/>
              <a:gd name="connsiteY22" fmla="*/ 4982619 h 5502314"/>
              <a:gd name="connsiteX23" fmla="*/ 2036758 w 10098081"/>
              <a:gd name="connsiteY23" fmla="*/ 5245223 h 5502314"/>
              <a:gd name="connsiteX24" fmla="*/ 2402518 w 10098081"/>
              <a:gd name="connsiteY24" fmla="*/ 5045416 h 5502314"/>
              <a:gd name="connsiteX25" fmla="*/ 2451286 w 10098081"/>
              <a:gd name="connsiteY25" fmla="*/ 5484991 h 5502314"/>
              <a:gd name="connsiteX26" fmla="*/ 2762182 w 10098081"/>
              <a:gd name="connsiteY26" fmla="*/ 5359398 h 5502314"/>
              <a:gd name="connsiteX27" fmla="*/ 2798758 w 10098081"/>
              <a:gd name="connsiteY27" fmla="*/ 4857027 h 5502314"/>
              <a:gd name="connsiteX28" fmla="*/ 3583111 w 10098081"/>
              <a:gd name="connsiteY28" fmla="*/ 4337107 h 5502314"/>
              <a:gd name="connsiteX29" fmla="*/ 4477191 w 10098081"/>
              <a:gd name="connsiteY29" fmla="*/ 3717347 h 5502314"/>
              <a:gd name="connsiteX30" fmla="*/ 4985191 w 10098081"/>
              <a:gd name="connsiteY30" fmla="*/ 2345747 h 5502314"/>
              <a:gd name="connsiteX31" fmla="*/ 4873431 w 10098081"/>
              <a:gd name="connsiteY31" fmla="*/ 1959667 h 5502314"/>
              <a:gd name="connsiteX32" fmla="*/ 6001191 w 10098081"/>
              <a:gd name="connsiteY32" fmla="*/ 2152707 h 5502314"/>
              <a:gd name="connsiteX33" fmla="*/ 7017191 w 10098081"/>
              <a:gd name="connsiteY33" fmla="*/ 2203507 h 5502314"/>
              <a:gd name="connsiteX34" fmla="*/ 7769031 w 10098081"/>
              <a:gd name="connsiteY34" fmla="*/ 2010467 h 5502314"/>
              <a:gd name="connsiteX35" fmla="*/ 7657271 w 10098081"/>
              <a:gd name="connsiteY35" fmla="*/ 1573587 h 5502314"/>
              <a:gd name="connsiteX36" fmla="*/ 7870631 w 10098081"/>
              <a:gd name="connsiteY36" fmla="*/ 1339907 h 5502314"/>
              <a:gd name="connsiteX37" fmla="*/ 9933111 w 10098081"/>
              <a:gd name="connsiteY37" fmla="*/ 1299267 h 5502314"/>
              <a:gd name="connsiteX38" fmla="*/ 9973751 w 10098081"/>
              <a:gd name="connsiteY38" fmla="*/ 1319587 h 5502314"/>
              <a:gd name="connsiteX39" fmla="*/ 9983911 w 10098081"/>
              <a:gd name="connsiteY39" fmla="*/ 29267 h 5502314"/>
              <a:gd name="connsiteX40" fmla="*/ 9973751 w 10098081"/>
              <a:gd name="connsiteY40" fmla="*/ 903027 h 5502314"/>
              <a:gd name="connsiteX41" fmla="*/ 3156391 w 10098081"/>
              <a:gd name="connsiteY41" fmla="*/ 59747 h 5502314"/>
              <a:gd name="connsiteX0" fmla="*/ 3156391 w 10098081"/>
              <a:gd name="connsiteY0" fmla="*/ 59747 h 5581370"/>
              <a:gd name="connsiteX1" fmla="*/ 2719511 w 10098081"/>
              <a:gd name="connsiteY1" fmla="*/ 1715827 h 5581370"/>
              <a:gd name="connsiteX2" fmla="*/ 2018471 w 10098081"/>
              <a:gd name="connsiteY2" fmla="*/ 2051107 h 5581370"/>
              <a:gd name="connsiteX3" fmla="*/ 2099751 w 10098081"/>
              <a:gd name="connsiteY3" fmla="*/ 3473507 h 5581370"/>
              <a:gd name="connsiteX4" fmla="*/ 2089591 w 10098081"/>
              <a:gd name="connsiteY4" fmla="*/ 3483667 h 5581370"/>
              <a:gd name="connsiteX5" fmla="*/ 1479991 w 10098081"/>
              <a:gd name="connsiteY5" fmla="*/ 3199187 h 5581370"/>
              <a:gd name="connsiteX6" fmla="*/ 1601911 w 10098081"/>
              <a:gd name="connsiteY6" fmla="*/ 3443027 h 5581370"/>
              <a:gd name="connsiteX7" fmla="*/ 1398711 w 10098081"/>
              <a:gd name="connsiteY7" fmla="*/ 3524307 h 5581370"/>
              <a:gd name="connsiteX8" fmla="*/ 1388551 w 10098081"/>
              <a:gd name="connsiteY8" fmla="*/ 4133907 h 5581370"/>
              <a:gd name="connsiteX9" fmla="*/ 1286951 w 10098081"/>
              <a:gd name="connsiteY9" fmla="*/ 4367587 h 5581370"/>
              <a:gd name="connsiteX10" fmla="*/ 657031 w 10098081"/>
              <a:gd name="connsiteY10" fmla="*/ 4052627 h 5581370"/>
              <a:gd name="connsiteX11" fmla="*/ 149031 w 10098081"/>
              <a:gd name="connsiteY11" fmla="*/ 4377747 h 5581370"/>
              <a:gd name="connsiteX12" fmla="*/ 71815 w 10098081"/>
              <a:gd name="connsiteY12" fmla="*/ 4484876 h 5581370"/>
              <a:gd name="connsiteX13" fmla="*/ 18981 w 10098081"/>
              <a:gd name="connsiteY13" fmla="*/ 4560171 h 5581370"/>
              <a:gd name="connsiteX14" fmla="*/ 415221 w 10098081"/>
              <a:gd name="connsiteY14" fmla="*/ 5011163 h 5581370"/>
              <a:gd name="connsiteX15" fmla="*/ 439605 w 10098081"/>
              <a:gd name="connsiteY15" fmla="*/ 4720015 h 5581370"/>
              <a:gd name="connsiteX16" fmla="*/ 695637 w 10098081"/>
              <a:gd name="connsiteY16" fmla="*/ 4691471 h 5581370"/>
              <a:gd name="connsiteX17" fmla="*/ 799270 w 10098081"/>
              <a:gd name="connsiteY17" fmla="*/ 4817065 h 5581370"/>
              <a:gd name="connsiteX18" fmla="*/ 823654 w 10098081"/>
              <a:gd name="connsiteY18" fmla="*/ 5062542 h 5581370"/>
              <a:gd name="connsiteX19" fmla="*/ 1049206 w 10098081"/>
              <a:gd name="connsiteY19" fmla="*/ 5028289 h 5581370"/>
              <a:gd name="connsiteX20" fmla="*/ 1673031 w 10098081"/>
              <a:gd name="connsiteY20" fmla="*/ 5251967 h 5581370"/>
              <a:gd name="connsiteX21" fmla="*/ 1695382 w 10098081"/>
              <a:gd name="connsiteY21" fmla="*/ 5056833 h 5581370"/>
              <a:gd name="connsiteX22" fmla="*/ 1884358 w 10098081"/>
              <a:gd name="connsiteY22" fmla="*/ 4982619 h 5581370"/>
              <a:gd name="connsiteX23" fmla="*/ 2036758 w 10098081"/>
              <a:gd name="connsiteY23" fmla="*/ 5245223 h 5581370"/>
              <a:gd name="connsiteX24" fmla="*/ 2402518 w 10098081"/>
              <a:gd name="connsiteY24" fmla="*/ 5045416 h 5581370"/>
              <a:gd name="connsiteX25" fmla="*/ 2451286 w 10098081"/>
              <a:gd name="connsiteY25" fmla="*/ 5484991 h 5581370"/>
              <a:gd name="connsiteX26" fmla="*/ 2810950 w 10098081"/>
              <a:gd name="connsiteY26" fmla="*/ 5536370 h 5581370"/>
              <a:gd name="connsiteX27" fmla="*/ 2798758 w 10098081"/>
              <a:gd name="connsiteY27" fmla="*/ 4857027 h 5581370"/>
              <a:gd name="connsiteX28" fmla="*/ 3583111 w 10098081"/>
              <a:gd name="connsiteY28" fmla="*/ 4337107 h 5581370"/>
              <a:gd name="connsiteX29" fmla="*/ 4477191 w 10098081"/>
              <a:gd name="connsiteY29" fmla="*/ 3717347 h 5581370"/>
              <a:gd name="connsiteX30" fmla="*/ 4985191 w 10098081"/>
              <a:gd name="connsiteY30" fmla="*/ 2345747 h 5581370"/>
              <a:gd name="connsiteX31" fmla="*/ 4873431 w 10098081"/>
              <a:gd name="connsiteY31" fmla="*/ 1959667 h 5581370"/>
              <a:gd name="connsiteX32" fmla="*/ 6001191 w 10098081"/>
              <a:gd name="connsiteY32" fmla="*/ 2152707 h 5581370"/>
              <a:gd name="connsiteX33" fmla="*/ 7017191 w 10098081"/>
              <a:gd name="connsiteY33" fmla="*/ 2203507 h 5581370"/>
              <a:gd name="connsiteX34" fmla="*/ 7769031 w 10098081"/>
              <a:gd name="connsiteY34" fmla="*/ 2010467 h 5581370"/>
              <a:gd name="connsiteX35" fmla="*/ 7657271 w 10098081"/>
              <a:gd name="connsiteY35" fmla="*/ 1573587 h 5581370"/>
              <a:gd name="connsiteX36" fmla="*/ 7870631 w 10098081"/>
              <a:gd name="connsiteY36" fmla="*/ 1339907 h 5581370"/>
              <a:gd name="connsiteX37" fmla="*/ 9933111 w 10098081"/>
              <a:gd name="connsiteY37" fmla="*/ 1299267 h 5581370"/>
              <a:gd name="connsiteX38" fmla="*/ 9973751 w 10098081"/>
              <a:gd name="connsiteY38" fmla="*/ 1319587 h 5581370"/>
              <a:gd name="connsiteX39" fmla="*/ 9983911 w 10098081"/>
              <a:gd name="connsiteY39" fmla="*/ 29267 h 5581370"/>
              <a:gd name="connsiteX40" fmla="*/ 9973751 w 10098081"/>
              <a:gd name="connsiteY40" fmla="*/ 903027 h 5581370"/>
              <a:gd name="connsiteX41" fmla="*/ 3156391 w 10098081"/>
              <a:gd name="connsiteY41" fmla="*/ 59747 h 5581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098081" h="5581370">
                <a:moveTo>
                  <a:pt x="3156391" y="59747"/>
                </a:moveTo>
                <a:cubicBezTo>
                  <a:pt x="3032777" y="721840"/>
                  <a:pt x="2909164" y="1383934"/>
                  <a:pt x="2719511" y="1715827"/>
                </a:cubicBezTo>
                <a:cubicBezTo>
                  <a:pt x="2529858" y="2047720"/>
                  <a:pt x="2121764" y="1758160"/>
                  <a:pt x="2018471" y="2051107"/>
                </a:cubicBezTo>
                <a:cubicBezTo>
                  <a:pt x="1915178" y="2344054"/>
                  <a:pt x="2087898" y="3234747"/>
                  <a:pt x="2099751" y="3473507"/>
                </a:cubicBezTo>
                <a:cubicBezTo>
                  <a:pt x="2111604" y="3712267"/>
                  <a:pt x="2192884" y="3529387"/>
                  <a:pt x="2089591" y="3483667"/>
                </a:cubicBezTo>
                <a:cubicBezTo>
                  <a:pt x="1986298" y="3437947"/>
                  <a:pt x="1561271" y="3205960"/>
                  <a:pt x="1479991" y="3199187"/>
                </a:cubicBezTo>
                <a:cubicBezTo>
                  <a:pt x="1398711" y="3192414"/>
                  <a:pt x="1615458" y="3388840"/>
                  <a:pt x="1601911" y="3443027"/>
                </a:cubicBezTo>
                <a:cubicBezTo>
                  <a:pt x="1588364" y="3497214"/>
                  <a:pt x="1434271" y="3409160"/>
                  <a:pt x="1398711" y="3524307"/>
                </a:cubicBezTo>
                <a:cubicBezTo>
                  <a:pt x="1363151" y="3639454"/>
                  <a:pt x="1407178" y="3993360"/>
                  <a:pt x="1388551" y="4133907"/>
                </a:cubicBezTo>
                <a:cubicBezTo>
                  <a:pt x="1369924" y="4274454"/>
                  <a:pt x="1408871" y="4381134"/>
                  <a:pt x="1286951" y="4367587"/>
                </a:cubicBezTo>
                <a:cubicBezTo>
                  <a:pt x="1165031" y="4354040"/>
                  <a:pt x="846684" y="4050934"/>
                  <a:pt x="657031" y="4052627"/>
                </a:cubicBezTo>
                <a:cubicBezTo>
                  <a:pt x="467378" y="4054320"/>
                  <a:pt x="246567" y="4305705"/>
                  <a:pt x="149031" y="4377747"/>
                </a:cubicBezTo>
                <a:cubicBezTo>
                  <a:pt x="51495" y="4449789"/>
                  <a:pt x="93490" y="4454472"/>
                  <a:pt x="71815" y="4484876"/>
                </a:cubicBezTo>
                <a:cubicBezTo>
                  <a:pt x="50140" y="4515280"/>
                  <a:pt x="-38253" y="4472457"/>
                  <a:pt x="18981" y="4560171"/>
                </a:cubicBezTo>
                <a:cubicBezTo>
                  <a:pt x="76215" y="4647885"/>
                  <a:pt x="372549" y="5005454"/>
                  <a:pt x="415221" y="5011163"/>
                </a:cubicBezTo>
                <a:cubicBezTo>
                  <a:pt x="457893" y="5016872"/>
                  <a:pt x="379661" y="4715258"/>
                  <a:pt x="439605" y="4720015"/>
                </a:cubicBezTo>
                <a:cubicBezTo>
                  <a:pt x="499549" y="4724772"/>
                  <a:pt x="635693" y="4675296"/>
                  <a:pt x="695637" y="4691471"/>
                </a:cubicBezTo>
                <a:cubicBezTo>
                  <a:pt x="755581" y="4707646"/>
                  <a:pt x="770822" y="4774249"/>
                  <a:pt x="799270" y="4817065"/>
                </a:cubicBezTo>
                <a:cubicBezTo>
                  <a:pt x="827718" y="4859881"/>
                  <a:pt x="781998" y="5027338"/>
                  <a:pt x="823654" y="5062542"/>
                </a:cubicBezTo>
                <a:cubicBezTo>
                  <a:pt x="865310" y="5097746"/>
                  <a:pt x="914755" y="4977689"/>
                  <a:pt x="1049206" y="5028289"/>
                </a:cubicBezTo>
                <a:cubicBezTo>
                  <a:pt x="1183657" y="5078889"/>
                  <a:pt x="1565335" y="5247210"/>
                  <a:pt x="1673031" y="5251967"/>
                </a:cubicBezTo>
                <a:cubicBezTo>
                  <a:pt x="1780727" y="5256724"/>
                  <a:pt x="1660161" y="5101724"/>
                  <a:pt x="1695382" y="5056833"/>
                </a:cubicBezTo>
                <a:cubicBezTo>
                  <a:pt x="1730603" y="5011942"/>
                  <a:pt x="1823398" y="5007357"/>
                  <a:pt x="1884358" y="4982619"/>
                </a:cubicBezTo>
                <a:cubicBezTo>
                  <a:pt x="1945318" y="4957881"/>
                  <a:pt x="1950398" y="5234757"/>
                  <a:pt x="2036758" y="5245223"/>
                </a:cubicBezTo>
                <a:cubicBezTo>
                  <a:pt x="2123118" y="5255689"/>
                  <a:pt x="2325302" y="5092038"/>
                  <a:pt x="2402518" y="5045416"/>
                </a:cubicBezTo>
                <a:cubicBezTo>
                  <a:pt x="2479734" y="4998794"/>
                  <a:pt x="2391342" y="5432661"/>
                  <a:pt x="2451286" y="5484991"/>
                </a:cubicBezTo>
                <a:cubicBezTo>
                  <a:pt x="2511230" y="5537321"/>
                  <a:pt x="2753038" y="5641031"/>
                  <a:pt x="2810950" y="5536370"/>
                </a:cubicBezTo>
                <a:cubicBezTo>
                  <a:pt x="2868862" y="5431709"/>
                  <a:pt x="2661936" y="5027409"/>
                  <a:pt x="2798758" y="4857027"/>
                </a:cubicBezTo>
                <a:cubicBezTo>
                  <a:pt x="2920339" y="4711384"/>
                  <a:pt x="3303372" y="4527054"/>
                  <a:pt x="3583111" y="4337107"/>
                </a:cubicBezTo>
                <a:cubicBezTo>
                  <a:pt x="3862850" y="4147160"/>
                  <a:pt x="4243511" y="4049240"/>
                  <a:pt x="4477191" y="3717347"/>
                </a:cubicBezTo>
                <a:cubicBezTo>
                  <a:pt x="4710871" y="3385454"/>
                  <a:pt x="4919151" y="2638694"/>
                  <a:pt x="4985191" y="2345747"/>
                </a:cubicBezTo>
                <a:cubicBezTo>
                  <a:pt x="5051231" y="2052800"/>
                  <a:pt x="4704098" y="1991840"/>
                  <a:pt x="4873431" y="1959667"/>
                </a:cubicBezTo>
                <a:cubicBezTo>
                  <a:pt x="5042764" y="1927494"/>
                  <a:pt x="5643898" y="2112067"/>
                  <a:pt x="6001191" y="2152707"/>
                </a:cubicBezTo>
                <a:cubicBezTo>
                  <a:pt x="6358484" y="2193347"/>
                  <a:pt x="6722551" y="2227214"/>
                  <a:pt x="7017191" y="2203507"/>
                </a:cubicBezTo>
                <a:cubicBezTo>
                  <a:pt x="7311831" y="2179800"/>
                  <a:pt x="7662351" y="2115454"/>
                  <a:pt x="7769031" y="2010467"/>
                </a:cubicBezTo>
                <a:cubicBezTo>
                  <a:pt x="7875711" y="1905480"/>
                  <a:pt x="7640338" y="1685347"/>
                  <a:pt x="7657271" y="1573587"/>
                </a:cubicBezTo>
                <a:cubicBezTo>
                  <a:pt x="7674204" y="1461827"/>
                  <a:pt x="7491324" y="1385627"/>
                  <a:pt x="7870631" y="1339907"/>
                </a:cubicBezTo>
                <a:cubicBezTo>
                  <a:pt x="8249938" y="1294187"/>
                  <a:pt x="9582591" y="1302654"/>
                  <a:pt x="9933111" y="1299267"/>
                </a:cubicBezTo>
                <a:cubicBezTo>
                  <a:pt x="10283631" y="1295880"/>
                  <a:pt x="9965284" y="1531254"/>
                  <a:pt x="9973751" y="1319587"/>
                </a:cubicBezTo>
                <a:cubicBezTo>
                  <a:pt x="9982218" y="1107920"/>
                  <a:pt x="9980524" y="249400"/>
                  <a:pt x="9983911" y="29267"/>
                </a:cubicBezTo>
                <a:cubicBezTo>
                  <a:pt x="9987298" y="-190866"/>
                  <a:pt x="9973751" y="903027"/>
                  <a:pt x="9973751" y="903027"/>
                </a:cubicBezTo>
                <a:cubicBezTo>
                  <a:pt x="7694524" y="923347"/>
                  <a:pt x="5435618" y="39427"/>
                  <a:pt x="3156391" y="59747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29000">
                <a:srgbClr val="FFFF99"/>
              </a:gs>
              <a:gs pos="51002">
                <a:srgbClr val="FFFF81">
                  <a:alpha val="69000"/>
                </a:srgbClr>
              </a:gs>
              <a:gs pos="86000">
                <a:srgbClr val="FFFF00">
                  <a:alpha val="54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ombo 16">
            <a:extLst>
              <a:ext uri="{FF2B5EF4-FFF2-40B4-BE49-F238E27FC236}">
                <a16:creationId xmlns:a16="http://schemas.microsoft.com/office/drawing/2014/main" id="{A5FD9003-C65E-4269-8C8D-2A01E863DB04}"/>
              </a:ext>
            </a:extLst>
          </p:cNvPr>
          <p:cNvSpPr/>
          <p:nvPr/>
        </p:nvSpPr>
        <p:spPr>
          <a:xfrm>
            <a:off x="395897" y="5064882"/>
            <a:ext cx="1612900" cy="1612900"/>
          </a:xfrm>
          <a:prstGeom prst="diamond">
            <a:avLst/>
          </a:prstGeom>
          <a:gradFill>
            <a:gsLst>
              <a:gs pos="72000">
                <a:srgbClr val="92D050">
                  <a:alpha val="59000"/>
                </a:srgbClr>
              </a:gs>
              <a:gs pos="10072">
                <a:srgbClr val="FF0000"/>
              </a:gs>
              <a:gs pos="61000">
                <a:srgbClr val="FFC000">
                  <a:alpha val="59000"/>
                </a:srgbClr>
              </a:gs>
              <a:gs pos="26000">
                <a:srgbClr val="FF0000"/>
              </a:gs>
              <a:gs pos="100000">
                <a:schemeClr val="bg1">
                  <a:lumMod val="65000"/>
                  <a:alpha val="49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C00000"/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11F5CC4-784F-420B-B6E4-602EF5F98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729" y="342901"/>
            <a:ext cx="6941870" cy="777873"/>
          </a:xfrm>
          <a:gradFill flip="none" rotWithShape="1">
            <a:gsLst>
              <a:gs pos="75000">
                <a:srgbClr val="00B0F0"/>
              </a:gs>
              <a:gs pos="38000">
                <a:srgbClr val="00B0F0">
                  <a:alpha val="64000"/>
                </a:srgbClr>
              </a:gs>
              <a:gs pos="1000">
                <a:srgbClr val="00B0F0">
                  <a:alpha val="40000"/>
                </a:srgbClr>
              </a:gs>
              <a:gs pos="100000">
                <a:srgbClr val="0070C0"/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txBody>
          <a:bodyPr vert="horz" lIns="91440" tIns="45720" rIns="1080000" bIns="45720" rtlCol="0" anchor="ctr">
            <a:normAutofit fontScale="90000"/>
          </a:bodyPr>
          <a:lstStyle/>
          <a:p>
            <a:r>
              <a:rPr lang="it-IT" dirty="0"/>
              <a:t> </a:t>
            </a:r>
            <a:r>
              <a:rPr lang="it-IT" dirty="0">
                <a:ln w="28575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effectLst>
                  <a:glow rad="127000">
                    <a:srgbClr val="FFC000"/>
                  </a:glow>
                </a:effectLst>
              </a:rPr>
              <a:t>* Regola d’ORO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89E1FDF-C447-46CB-BD1E-E3C038D77D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5"/>
          <a:stretch/>
        </p:blipFill>
        <p:spPr bwMode="auto">
          <a:xfrm>
            <a:off x="3822042" y="1302892"/>
            <a:ext cx="7495003" cy="532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F1B95C4B-58E7-4374-BFD0-7C3E77C5C370}"/>
              </a:ext>
            </a:extLst>
          </p:cNvPr>
          <p:cNvSpPr/>
          <p:nvPr/>
        </p:nvSpPr>
        <p:spPr>
          <a:xfrm>
            <a:off x="351925" y="3857830"/>
            <a:ext cx="274151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400" b="1" spc="300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►</a:t>
            </a:r>
            <a:r>
              <a:rPr lang="it-IT" sz="3200" b="1" spc="300" dirty="0">
                <a:ln w="25400" cmpd="sng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0000"/>
                  </a:outerShdw>
                </a:effectLst>
                <a:latin typeface="Kabel Ult BT" panose="020D0902020204020204" pitchFamily="34" charset="0"/>
              </a:rPr>
              <a:t> </a:t>
            </a:r>
            <a:r>
              <a:rPr lang="it-IT" sz="3200" b="1" spc="300" dirty="0">
                <a:ln w="25400" cmpd="sng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Franklin Gothic Heavy" panose="020B0903020102020204" pitchFamily="34" charset="0"/>
              </a:rPr>
              <a:t>ASCOLTO</a:t>
            </a:r>
            <a:endParaRPr lang="it-IT" sz="2600" b="1" spc="300" dirty="0">
              <a:ln w="25400" cmpd="sng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latin typeface="Franklin Gothic Heavy" panose="020B0903020102020204" pitchFamily="34" charset="0"/>
            </a:endParaRPr>
          </a:p>
        </p:txBody>
      </p:sp>
      <p:pic>
        <p:nvPicPr>
          <p:cNvPr id="6" name="Immagine 5" descr="Immagine che contiene giocattolo&#10;&#10;Descrizione generata automaticamente">
            <a:extLst>
              <a:ext uri="{FF2B5EF4-FFF2-40B4-BE49-F238E27FC236}">
                <a16:creationId xmlns:a16="http://schemas.microsoft.com/office/drawing/2014/main" id="{C2448E3C-30DA-4DC8-B805-CD16F4DBF86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17" y="5185870"/>
            <a:ext cx="4646571" cy="145940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56BDB40-8F32-4E41-8BCC-6F503F683A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17" y="1903737"/>
            <a:ext cx="2427403" cy="191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58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6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" grpId="0" animBg="1"/>
      <p:bldP spid="12" grpId="0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1766</TotalTime>
  <Words>314</Words>
  <Application>Microsoft Office PowerPoint</Application>
  <PresentationFormat>Personalizzato</PresentationFormat>
  <Paragraphs>101</Paragraphs>
  <Slides>24</Slides>
  <Notes>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24</vt:i4>
      </vt:variant>
    </vt:vector>
  </HeadingPairs>
  <TitlesOfParts>
    <vt:vector size="35" baseType="lpstr">
      <vt:lpstr>Arial</vt:lpstr>
      <vt:lpstr>Arial Black</vt:lpstr>
      <vt:lpstr>Calibri</vt:lpstr>
      <vt:lpstr>Cooper Black</vt:lpstr>
      <vt:lpstr>Copperplate Gothic Bold</vt:lpstr>
      <vt:lpstr>Franklin Gothic Heavy</vt:lpstr>
      <vt:lpstr>Gill Sans Ultra Bold</vt:lpstr>
      <vt:lpstr>Kabel Ult BT</vt:lpstr>
      <vt:lpstr>Wingdings</vt:lpstr>
      <vt:lpstr>Tema di Office</vt:lpstr>
      <vt:lpstr>1_Tema di Office</vt:lpstr>
      <vt:lpstr>Presentazione standard di PowerPoint</vt:lpstr>
      <vt:lpstr>* Imparare ad Imparare</vt:lpstr>
      <vt:lpstr>  * Trinomio Vincente</vt:lpstr>
      <vt:lpstr> * Regola base</vt:lpstr>
      <vt:lpstr> * Regola base</vt:lpstr>
      <vt:lpstr> * Regola d’ORO</vt:lpstr>
      <vt:lpstr> * Regola d’ORO</vt:lpstr>
      <vt:lpstr> * Regola d’ORO</vt:lpstr>
      <vt:lpstr> * Regola d’ORO</vt:lpstr>
      <vt:lpstr> * Regola d’oro</vt:lpstr>
      <vt:lpstr>* Modi di Apprendere</vt:lpstr>
      <vt:lpstr>* Modi di Apprendere</vt:lpstr>
      <vt:lpstr>* Modi di Apprendere</vt:lpstr>
      <vt:lpstr>* Modi di Apprendere</vt:lpstr>
      <vt:lpstr>* Modi di Apprendere</vt:lpstr>
      <vt:lpstr>* Modi di Apprendere</vt:lpstr>
      <vt:lpstr>* Modi di Apprendere</vt:lpstr>
      <vt:lpstr>Apprendimento &amp; Sensi</vt:lpstr>
      <vt:lpstr>FASI dell’Apprendimento</vt:lpstr>
      <vt:lpstr>FASI dell’Apprendimento</vt:lpstr>
      <vt:lpstr>Memoria &amp; Apprendimento</vt:lpstr>
      <vt:lpstr>(%) ciò che ricordiamo dopo due giorni</vt:lpstr>
      <vt:lpstr>(%) ciò che ricordiamo dopo due giorni</vt:lpstr>
      <vt:lpstr>www.pgsabruzzo.com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RIELABORARE</dc:title>
  <dc:creator>pasquale granata</dc:creator>
  <cp:lastModifiedBy>pasquale granata</cp:lastModifiedBy>
  <cp:revision>57</cp:revision>
  <cp:lastPrinted>2022-04-02T14:01:34Z</cp:lastPrinted>
  <dcterms:created xsi:type="dcterms:W3CDTF">2022-02-14T07:23:56Z</dcterms:created>
  <dcterms:modified xsi:type="dcterms:W3CDTF">2022-04-04T16:44:04Z</dcterms:modified>
</cp:coreProperties>
</file>